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9144000"/>
  <p:embeddedFontLst>
    <p:embeddedFont>
      <p:font typeface="Inter Light"/>
      <p:regular r:id="rId31"/>
      <p:bold r:id="rId32"/>
      <p:italic r:id="rId33"/>
      <p:boldItalic r:id="rId34"/>
    </p:embeddedFont>
    <p:embeddedFont>
      <p:font typeface="Inter SemiBold"/>
      <p:regular r:id="rId35"/>
      <p:bold r:id="rId36"/>
      <p:italic r:id="rId37"/>
      <p:boldItalic r:id="rId38"/>
    </p:embeddedFont>
    <p:embeddedFont>
      <p:font typeface="Montserrat"/>
      <p:regular r:id="rId39"/>
      <p:bold r:id="rId40"/>
      <p:italic r:id="rId41"/>
      <p:boldItalic r:id="rId42"/>
    </p:embeddedFont>
    <p:embeddedFont>
      <p:font typeface="Inter"/>
      <p:regular r:id="rId43"/>
      <p:bold r:id="rId44"/>
      <p:italic r:id="rId45"/>
      <p:boldItalic r:id="rId46"/>
    </p:embeddedFont>
    <p:embeddedFont>
      <p:font typeface="Didact Gothic"/>
      <p:regular r:id="rId47"/>
    </p:embeddedFont>
    <p:embeddedFont>
      <p:font typeface="Inter ExtraLight"/>
      <p:regular r:id="rId48"/>
      <p:bold r:id="rId49"/>
      <p:italic r:id="rId50"/>
      <p:boldItalic r:id="rId51"/>
    </p:embeddedFont>
    <p:embeddedFont>
      <p:font typeface="Alatsi"/>
      <p:regular r:id="rId52"/>
    </p:embeddedFont>
    <p:embeddedFont>
      <p:font typeface="Castoro"/>
      <p:regular r:id="rId53"/>
      <p: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nan McNall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7E7D90-C0DC-4BB2-9C23-5B0A015550E8}">
  <a:tblStyle styleId="{267E7D90-C0DC-4BB2-9C23-5B0A015550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Inter-boldItalic.fntdata"/><Relationship Id="rId45" Type="http://schemas.openxmlformats.org/officeDocument/2006/relationships/font" Target="fonts/Inter-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InterExtraLight-regular.fntdata"/><Relationship Id="rId47" Type="http://schemas.openxmlformats.org/officeDocument/2006/relationships/font" Target="fonts/DidactGothic-regular.fntdata"/><Relationship Id="rId49" Type="http://schemas.openxmlformats.org/officeDocument/2006/relationships/font" Target="fonts/InterExtraLight-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Light-regular.fntdata"/><Relationship Id="rId30" Type="http://schemas.openxmlformats.org/officeDocument/2006/relationships/slide" Target="slides/slide23.xml"/><Relationship Id="rId33" Type="http://schemas.openxmlformats.org/officeDocument/2006/relationships/font" Target="fonts/InterLight-italic.fntdata"/><Relationship Id="rId32" Type="http://schemas.openxmlformats.org/officeDocument/2006/relationships/font" Target="fonts/InterLight-bold.fntdata"/><Relationship Id="rId35" Type="http://schemas.openxmlformats.org/officeDocument/2006/relationships/font" Target="fonts/InterSemiBold-regular.fntdata"/><Relationship Id="rId34" Type="http://schemas.openxmlformats.org/officeDocument/2006/relationships/font" Target="fonts/InterLight-boldItalic.fntdata"/><Relationship Id="rId37" Type="http://schemas.openxmlformats.org/officeDocument/2006/relationships/font" Target="fonts/InterSemiBold-italic.fntdata"/><Relationship Id="rId36" Type="http://schemas.openxmlformats.org/officeDocument/2006/relationships/font" Target="fonts/InterSemiBold-bold.fntdata"/><Relationship Id="rId39" Type="http://schemas.openxmlformats.org/officeDocument/2006/relationships/font" Target="fonts/Montserrat-regular.fntdata"/><Relationship Id="rId38" Type="http://schemas.openxmlformats.org/officeDocument/2006/relationships/font" Target="fonts/InterSemiBold-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InterExtraLight-boldItalic.fntdata"/><Relationship Id="rId50" Type="http://schemas.openxmlformats.org/officeDocument/2006/relationships/font" Target="fonts/InterExtraLight-italic.fntdata"/><Relationship Id="rId53" Type="http://schemas.openxmlformats.org/officeDocument/2006/relationships/font" Target="fonts/Castoro-regular.fntdata"/><Relationship Id="rId52" Type="http://schemas.openxmlformats.org/officeDocument/2006/relationships/font" Target="fonts/Alatsi-regular.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Castoro-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10T04:42:14.489">
    <p:pos x="403" y="689"/>
    <p:text>label variables or note what they are. Print out variable number to name on piece of paper?
Just don't leave as Var. Remember to comment on that the names of the datapoints the research team had, when left as is in the columns, would throw duplicate errors.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3805f5780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3805f5780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3805f57800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d5105ab0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d5105ab0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31d5105ab0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d5105ab04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d5105ab04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31d5105ab04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d5105ab0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d5105ab0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31d5105ab04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d1165857a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d1165857a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1d1165857a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d54691910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d54691910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31d54691910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d1165857a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1d1165857a_1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31d1165857a_1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d5469191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d54691910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31d54691910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d5105ab04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d5105ab04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1d5105ab04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1d1165857a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1d1165857a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31d1165857a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d5469191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d5469191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31d5469191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d1165857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d1165857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1d1165857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d5105ab04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d5105ab04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1d5105ab04_0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d5105ab04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d5105ab04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31d5105ab04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d1165857a_1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d1165857a_1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31d1165857a_1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d1165857a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d1165857a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31d1165857a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d5105ab04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1d5105ab04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1d5105ab04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d1165857a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d1165857a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31d1165857a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d1165857a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d1165857a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31d1165857a_1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d1165857a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d1165857a_1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31d1165857a_1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d5105ab0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d5105ab0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31d5105ab0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d1165857a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d1165857a_1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31d1165857a_1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d1165857a_1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d1165857a_1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1d1165857a_1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jpg"/><Relationship Id="rId4"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4.jpg"/><Relationship Id="rId4"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10_Title and Content">
    <p:spTree>
      <p:nvGrpSpPr>
        <p:cNvPr id="15" name="Shape 15"/>
        <p:cNvGrpSpPr/>
        <p:nvPr/>
      </p:nvGrpSpPr>
      <p:grpSpPr>
        <a:xfrm>
          <a:off x="0" y="0"/>
          <a:ext cx="0" cy="0"/>
          <a:chOff x="0" y="0"/>
          <a:chExt cx="0" cy="0"/>
        </a:xfrm>
      </p:grpSpPr>
      <p:sp>
        <p:nvSpPr>
          <p:cNvPr id="16" name="Google Shape;16;p2"/>
          <p:cNvSpPr/>
          <p:nvPr/>
        </p:nvSpPr>
        <p:spPr>
          <a:xfrm>
            <a:off x="0" y="-950"/>
            <a:ext cx="6147000" cy="6858000"/>
          </a:xfrm>
          <a:prstGeom prst="rect">
            <a:avLst/>
          </a:prstGeom>
          <a:solidFill>
            <a:srgbClr val="B9D8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 name="Google Shape;17;p2"/>
          <p:cNvPicPr preferRelativeResize="0"/>
          <p:nvPr/>
        </p:nvPicPr>
        <p:blipFill rotWithShape="1">
          <a:blip r:embed="rId2">
            <a:alphaModFix/>
          </a:blip>
          <a:srcRect b="437" l="49588" r="11021" t="20071"/>
          <a:stretch/>
        </p:blipFill>
        <p:spPr>
          <a:xfrm>
            <a:off x="6113100" y="-1600"/>
            <a:ext cx="6078902" cy="6900260"/>
          </a:xfrm>
          <a:prstGeom prst="rect">
            <a:avLst/>
          </a:prstGeom>
          <a:noFill/>
          <a:ln>
            <a:noFill/>
          </a:ln>
        </p:spPr>
      </p:pic>
      <p:sp>
        <p:nvSpPr>
          <p:cNvPr id="18" name="Google Shape;18;p2"/>
          <p:cNvSpPr txBox="1"/>
          <p:nvPr>
            <p:ph type="title"/>
          </p:nvPr>
        </p:nvSpPr>
        <p:spPr>
          <a:xfrm>
            <a:off x="822400" y="1466500"/>
            <a:ext cx="4442100" cy="53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rgbClr val="000D74"/>
              </a:buClr>
              <a:buSzPts val="3000"/>
              <a:buNone/>
              <a:defRPr sz="2400">
                <a:solidFill>
                  <a:srgbClr val="000D74"/>
                </a:solidFill>
              </a:defRPr>
            </a:lvl1pPr>
            <a:lvl2pPr lvl="1" rtl="0">
              <a:spcBef>
                <a:spcPts val="0"/>
              </a:spcBef>
              <a:spcAft>
                <a:spcPts val="0"/>
              </a:spcAft>
              <a:buClr>
                <a:srgbClr val="000D74"/>
              </a:buClr>
              <a:buSzPts val="1400"/>
              <a:buNone/>
              <a:defRPr>
                <a:solidFill>
                  <a:srgbClr val="000D74"/>
                </a:solidFill>
              </a:defRPr>
            </a:lvl2pPr>
            <a:lvl3pPr lvl="2" rtl="0">
              <a:spcBef>
                <a:spcPts val="0"/>
              </a:spcBef>
              <a:spcAft>
                <a:spcPts val="0"/>
              </a:spcAft>
              <a:buClr>
                <a:srgbClr val="000D74"/>
              </a:buClr>
              <a:buSzPts val="1400"/>
              <a:buNone/>
              <a:defRPr>
                <a:solidFill>
                  <a:srgbClr val="000D74"/>
                </a:solidFill>
              </a:defRPr>
            </a:lvl3pPr>
            <a:lvl4pPr lvl="3" rtl="0">
              <a:spcBef>
                <a:spcPts val="0"/>
              </a:spcBef>
              <a:spcAft>
                <a:spcPts val="0"/>
              </a:spcAft>
              <a:buClr>
                <a:srgbClr val="000D74"/>
              </a:buClr>
              <a:buSzPts val="1400"/>
              <a:buNone/>
              <a:defRPr>
                <a:solidFill>
                  <a:srgbClr val="000D74"/>
                </a:solidFill>
              </a:defRPr>
            </a:lvl4pPr>
            <a:lvl5pPr lvl="4" rtl="0">
              <a:spcBef>
                <a:spcPts val="0"/>
              </a:spcBef>
              <a:spcAft>
                <a:spcPts val="0"/>
              </a:spcAft>
              <a:buClr>
                <a:srgbClr val="000D74"/>
              </a:buClr>
              <a:buSzPts val="1400"/>
              <a:buNone/>
              <a:defRPr>
                <a:solidFill>
                  <a:srgbClr val="000D74"/>
                </a:solidFill>
              </a:defRPr>
            </a:lvl5pPr>
            <a:lvl6pPr lvl="5" rtl="0">
              <a:spcBef>
                <a:spcPts val="0"/>
              </a:spcBef>
              <a:spcAft>
                <a:spcPts val="0"/>
              </a:spcAft>
              <a:buClr>
                <a:srgbClr val="000D74"/>
              </a:buClr>
              <a:buSzPts val="1400"/>
              <a:buNone/>
              <a:defRPr>
                <a:solidFill>
                  <a:srgbClr val="000D74"/>
                </a:solidFill>
              </a:defRPr>
            </a:lvl6pPr>
            <a:lvl7pPr lvl="6" rtl="0">
              <a:spcBef>
                <a:spcPts val="0"/>
              </a:spcBef>
              <a:spcAft>
                <a:spcPts val="0"/>
              </a:spcAft>
              <a:buClr>
                <a:srgbClr val="000D74"/>
              </a:buClr>
              <a:buSzPts val="1400"/>
              <a:buNone/>
              <a:defRPr>
                <a:solidFill>
                  <a:srgbClr val="000D74"/>
                </a:solidFill>
              </a:defRPr>
            </a:lvl7pPr>
            <a:lvl8pPr lvl="7" rtl="0">
              <a:spcBef>
                <a:spcPts val="0"/>
              </a:spcBef>
              <a:spcAft>
                <a:spcPts val="0"/>
              </a:spcAft>
              <a:buClr>
                <a:srgbClr val="000D74"/>
              </a:buClr>
              <a:buSzPts val="1400"/>
              <a:buNone/>
              <a:defRPr>
                <a:solidFill>
                  <a:srgbClr val="000D74"/>
                </a:solidFill>
              </a:defRPr>
            </a:lvl8pPr>
            <a:lvl9pPr lvl="8" rtl="0">
              <a:spcBef>
                <a:spcPts val="0"/>
              </a:spcBef>
              <a:spcAft>
                <a:spcPts val="0"/>
              </a:spcAft>
              <a:buClr>
                <a:srgbClr val="000D74"/>
              </a:buClr>
              <a:buSzPts val="1400"/>
              <a:buNone/>
              <a:defRPr>
                <a:solidFill>
                  <a:srgbClr val="000D74"/>
                </a:solidFill>
              </a:defRPr>
            </a:lvl9pPr>
          </a:lstStyle>
          <a:p/>
        </p:txBody>
      </p:sp>
      <p:sp>
        <p:nvSpPr>
          <p:cNvPr id="19" name="Google Shape;19;p2"/>
          <p:cNvSpPr txBox="1"/>
          <p:nvPr>
            <p:ph idx="1" type="subTitle"/>
          </p:nvPr>
        </p:nvSpPr>
        <p:spPr>
          <a:xfrm>
            <a:off x="797550" y="2002600"/>
            <a:ext cx="4551900" cy="11499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sz="3600">
                <a:solidFill>
                  <a:srgbClr val="000D74"/>
                </a:solidFill>
                <a:latin typeface="Inter SemiBold"/>
                <a:ea typeface="Inter SemiBold"/>
                <a:cs typeface="Inter SemiBold"/>
                <a:sym typeface="Inter SemiBold"/>
              </a:defRPr>
            </a:lvl1pPr>
            <a:lvl2pPr lvl="1" rtl="0" algn="ctr">
              <a:spcBef>
                <a:spcPts val="0"/>
              </a:spcBef>
              <a:spcAft>
                <a:spcPts val="0"/>
              </a:spcAft>
              <a:buNone/>
              <a:defRPr sz="3400">
                <a:solidFill>
                  <a:srgbClr val="000D74"/>
                </a:solidFill>
              </a:defRPr>
            </a:lvl2pPr>
            <a:lvl3pPr lvl="2" rtl="0" algn="ctr">
              <a:spcBef>
                <a:spcPts val="0"/>
              </a:spcBef>
              <a:spcAft>
                <a:spcPts val="0"/>
              </a:spcAft>
              <a:buNone/>
              <a:defRPr sz="3400">
                <a:solidFill>
                  <a:srgbClr val="000D74"/>
                </a:solidFill>
              </a:defRPr>
            </a:lvl3pPr>
            <a:lvl4pPr lvl="3" rtl="0" algn="ctr">
              <a:spcBef>
                <a:spcPts val="0"/>
              </a:spcBef>
              <a:spcAft>
                <a:spcPts val="0"/>
              </a:spcAft>
              <a:buNone/>
              <a:defRPr sz="3400">
                <a:solidFill>
                  <a:srgbClr val="000D74"/>
                </a:solidFill>
              </a:defRPr>
            </a:lvl4pPr>
            <a:lvl5pPr lvl="4" rtl="0" algn="ctr">
              <a:spcBef>
                <a:spcPts val="0"/>
              </a:spcBef>
              <a:spcAft>
                <a:spcPts val="0"/>
              </a:spcAft>
              <a:buNone/>
              <a:defRPr sz="3400">
                <a:solidFill>
                  <a:srgbClr val="000D74"/>
                </a:solidFill>
              </a:defRPr>
            </a:lvl5pPr>
            <a:lvl6pPr lvl="5" rtl="0" algn="ctr">
              <a:spcBef>
                <a:spcPts val="0"/>
              </a:spcBef>
              <a:spcAft>
                <a:spcPts val="0"/>
              </a:spcAft>
              <a:buNone/>
              <a:defRPr sz="3400">
                <a:solidFill>
                  <a:srgbClr val="000D74"/>
                </a:solidFill>
              </a:defRPr>
            </a:lvl6pPr>
            <a:lvl7pPr lvl="6" rtl="0" algn="ctr">
              <a:spcBef>
                <a:spcPts val="0"/>
              </a:spcBef>
              <a:spcAft>
                <a:spcPts val="0"/>
              </a:spcAft>
              <a:buNone/>
              <a:defRPr sz="3400">
                <a:solidFill>
                  <a:srgbClr val="000D74"/>
                </a:solidFill>
              </a:defRPr>
            </a:lvl7pPr>
            <a:lvl8pPr lvl="7" rtl="0" algn="ctr">
              <a:spcBef>
                <a:spcPts val="0"/>
              </a:spcBef>
              <a:spcAft>
                <a:spcPts val="0"/>
              </a:spcAft>
              <a:buNone/>
              <a:defRPr sz="3400">
                <a:solidFill>
                  <a:srgbClr val="000D74"/>
                </a:solidFill>
              </a:defRPr>
            </a:lvl8pPr>
            <a:lvl9pPr lvl="8" rtl="0" algn="ctr">
              <a:spcBef>
                <a:spcPts val="0"/>
              </a:spcBef>
              <a:spcAft>
                <a:spcPts val="0"/>
              </a:spcAft>
              <a:buNone/>
              <a:defRPr sz="3400">
                <a:solidFill>
                  <a:srgbClr val="000D74"/>
                </a:solidFill>
              </a:defRPr>
            </a:lvl9pPr>
          </a:lstStyle>
          <a:p/>
        </p:txBody>
      </p:sp>
      <p:sp>
        <p:nvSpPr>
          <p:cNvPr id="20" name="Google Shape;20;p2"/>
          <p:cNvSpPr txBox="1"/>
          <p:nvPr>
            <p:ph idx="2" type="body"/>
          </p:nvPr>
        </p:nvSpPr>
        <p:spPr>
          <a:xfrm>
            <a:off x="919125" y="3220325"/>
            <a:ext cx="4345500" cy="2328000"/>
          </a:xfrm>
          <a:prstGeom prst="rect">
            <a:avLst/>
          </a:prstGeom>
        </p:spPr>
        <p:txBody>
          <a:bodyPr anchorCtr="0" anchor="t" bIns="45700" lIns="91425" spcFirstLastPara="1" rIns="91425" wrap="square" tIns="45700">
            <a:noAutofit/>
          </a:bodyPr>
          <a:lstStyle>
            <a:lvl1pPr indent="-330200" lvl="0" marL="457200">
              <a:spcBef>
                <a:spcPts val="10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1pPr>
            <a:lvl2pPr indent="-317500" lvl="1" marL="914400">
              <a:spcBef>
                <a:spcPts val="500"/>
              </a:spcBef>
              <a:spcAft>
                <a:spcPts val="0"/>
              </a:spcAft>
              <a:buClr>
                <a:srgbClr val="000D74"/>
              </a:buClr>
              <a:buSzPts val="1400"/>
              <a:buFont typeface="Montserrat"/>
              <a:buChar char="o"/>
              <a:defRPr>
                <a:solidFill>
                  <a:srgbClr val="000D74"/>
                </a:solidFill>
                <a:latin typeface="Montserrat"/>
                <a:ea typeface="Montserrat"/>
                <a:cs typeface="Montserrat"/>
                <a:sym typeface="Montserrat"/>
              </a:defRPr>
            </a:lvl2pPr>
            <a:lvl3pPr indent="-330200" lvl="2" marL="13716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3pPr>
            <a:lvl4pPr indent="-330200" lvl="3" marL="18288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4pPr>
            <a:lvl5pPr indent="-330200" lvl="4" marL="22860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5pPr>
            <a:lvl6pPr indent="-330200" lvl="5" marL="27432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6pPr>
            <a:lvl7pPr indent="-330200" lvl="6" marL="32004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7pPr>
            <a:lvl8pPr indent="-330200" lvl="7" marL="36576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8pPr>
            <a:lvl9pPr indent="-330200" lvl="8" marL="4114800">
              <a:spcBef>
                <a:spcPts val="500"/>
              </a:spcBef>
              <a:spcAft>
                <a:spcPts val="0"/>
              </a:spcAft>
              <a:buClr>
                <a:srgbClr val="000D74"/>
              </a:buClr>
              <a:buSzPts val="1600"/>
              <a:buFont typeface="Montserrat"/>
              <a:buChar char="•"/>
              <a:defRPr sz="1600">
                <a:solidFill>
                  <a:srgbClr val="000D74"/>
                </a:solidFill>
                <a:latin typeface="Montserrat"/>
                <a:ea typeface="Montserrat"/>
                <a:cs typeface="Montserrat"/>
                <a:sym typeface="Montserrat"/>
              </a:defRPr>
            </a:lvl9pPr>
          </a:lstStyle>
          <a:p/>
        </p:txBody>
      </p:sp>
      <p:pic>
        <p:nvPicPr>
          <p:cNvPr id="21" name="Google Shape;21;p2"/>
          <p:cNvPicPr preferRelativeResize="0"/>
          <p:nvPr/>
        </p:nvPicPr>
        <p:blipFill>
          <a:blip r:embed="rId3">
            <a:alphaModFix/>
          </a:blip>
          <a:stretch>
            <a:fillRect/>
          </a:stretch>
        </p:blipFill>
        <p:spPr>
          <a:xfrm>
            <a:off x="216237" y="4726725"/>
            <a:ext cx="5445627" cy="2153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OBJECT_1">
    <p:spTree>
      <p:nvGrpSpPr>
        <p:cNvPr id="88" name="Shape 88"/>
        <p:cNvGrpSpPr/>
        <p:nvPr/>
      </p:nvGrpSpPr>
      <p:grpSpPr>
        <a:xfrm>
          <a:off x="0" y="0"/>
          <a:ext cx="0" cy="0"/>
          <a:chOff x="0" y="0"/>
          <a:chExt cx="0" cy="0"/>
        </a:xfrm>
      </p:grpSpPr>
      <p:grpSp>
        <p:nvGrpSpPr>
          <p:cNvPr id="89" name="Google Shape;89;p11"/>
          <p:cNvGrpSpPr/>
          <p:nvPr/>
        </p:nvGrpSpPr>
        <p:grpSpPr>
          <a:xfrm>
            <a:off x="907851" y="2290945"/>
            <a:ext cx="10270582" cy="2953783"/>
            <a:chOff x="1373656" y="3976979"/>
            <a:chExt cx="10270582" cy="1922785"/>
          </a:xfrm>
        </p:grpSpPr>
        <p:sp>
          <p:nvSpPr>
            <p:cNvPr id="90" name="Google Shape;90;p11"/>
            <p:cNvSpPr/>
            <p:nvPr/>
          </p:nvSpPr>
          <p:spPr>
            <a:xfrm>
              <a:off x="1373656" y="4069464"/>
              <a:ext cx="2430600" cy="1830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1" name="Google Shape;91;p11"/>
            <p:cNvSpPr/>
            <p:nvPr/>
          </p:nvSpPr>
          <p:spPr>
            <a:xfrm>
              <a:off x="9213638" y="4069464"/>
              <a:ext cx="2430600" cy="1830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2" name="Google Shape;92;p11"/>
            <p:cNvSpPr/>
            <p:nvPr/>
          </p:nvSpPr>
          <p:spPr>
            <a:xfrm>
              <a:off x="6600311" y="4069464"/>
              <a:ext cx="2430600" cy="1830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3" name="Google Shape;93;p11"/>
            <p:cNvSpPr/>
            <p:nvPr/>
          </p:nvSpPr>
          <p:spPr>
            <a:xfrm>
              <a:off x="3986983" y="4069464"/>
              <a:ext cx="2430600" cy="1830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4" name="Google Shape;94;p11"/>
            <p:cNvSpPr/>
            <p:nvPr/>
          </p:nvSpPr>
          <p:spPr>
            <a:xfrm rot="-5400000">
              <a:off x="2554007" y="2796630"/>
              <a:ext cx="69900" cy="24306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5" name="Google Shape;95;p11"/>
            <p:cNvSpPr/>
            <p:nvPr/>
          </p:nvSpPr>
          <p:spPr>
            <a:xfrm rot="-5400000">
              <a:off x="5167333" y="2796629"/>
              <a:ext cx="69900" cy="24306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6" name="Google Shape;96;p11"/>
            <p:cNvSpPr/>
            <p:nvPr/>
          </p:nvSpPr>
          <p:spPr>
            <a:xfrm rot="-5400000">
              <a:off x="7780661" y="2796629"/>
              <a:ext cx="69900" cy="24306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97" name="Google Shape;97;p11"/>
            <p:cNvSpPr/>
            <p:nvPr/>
          </p:nvSpPr>
          <p:spPr>
            <a:xfrm rot="-5400000">
              <a:off x="10393988" y="2796630"/>
              <a:ext cx="69900" cy="24306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grpSp>
      <p:sp>
        <p:nvSpPr>
          <p:cNvPr id="98" name="Google Shape;98;p11"/>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99" name="Google Shape;99;p11"/>
          <p:cNvSpPr txBox="1"/>
          <p:nvPr>
            <p:ph idx="2" type="body"/>
          </p:nvPr>
        </p:nvSpPr>
        <p:spPr>
          <a:xfrm>
            <a:off x="3815788" y="2375521"/>
            <a:ext cx="18585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00" name="Google Shape;100;p11"/>
          <p:cNvSpPr txBox="1"/>
          <p:nvPr>
            <p:ph idx="3" type="body"/>
          </p:nvPr>
        </p:nvSpPr>
        <p:spPr>
          <a:xfrm>
            <a:off x="6424025" y="2375521"/>
            <a:ext cx="18585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01" name="Google Shape;101;p11"/>
          <p:cNvSpPr txBox="1"/>
          <p:nvPr>
            <p:ph idx="4" type="body"/>
          </p:nvPr>
        </p:nvSpPr>
        <p:spPr>
          <a:xfrm>
            <a:off x="1207550" y="2375521"/>
            <a:ext cx="18585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102" name="Google Shape;102;p11"/>
          <p:cNvSpPr txBox="1"/>
          <p:nvPr>
            <p:ph idx="5" type="body"/>
          </p:nvPr>
        </p:nvSpPr>
        <p:spPr>
          <a:xfrm>
            <a:off x="9058400" y="2375521"/>
            <a:ext cx="18585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cxnSp>
        <p:nvCxnSpPr>
          <p:cNvPr id="103" name="Google Shape;103;p11"/>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04" name="Google Shape;104;p11"/>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05" name="Google Shape;105;p11"/>
          <p:cNvSpPr txBox="1"/>
          <p:nvPr>
            <p:ph idx="6"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106" name="Shape 106"/>
        <p:cNvGrpSpPr/>
        <p:nvPr/>
      </p:nvGrpSpPr>
      <p:grpSpPr>
        <a:xfrm>
          <a:off x="0" y="0"/>
          <a:ext cx="0" cy="0"/>
          <a:chOff x="0" y="0"/>
          <a:chExt cx="0" cy="0"/>
        </a:xfrm>
      </p:grpSpPr>
      <p:sp>
        <p:nvSpPr>
          <p:cNvPr id="107" name="Google Shape;107;p12"/>
          <p:cNvSpPr txBox="1"/>
          <p:nvPr>
            <p:ph idx="1" type="body"/>
          </p:nvPr>
        </p:nvSpPr>
        <p:spPr>
          <a:xfrm>
            <a:off x="1589050" y="3228700"/>
            <a:ext cx="2571000" cy="264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Font typeface="Arial"/>
              <a:buChar char="o"/>
              <a:defRPr>
                <a:solidFill>
                  <a:schemeClr val="dk1"/>
                </a:solidFill>
              </a:defRPr>
            </a:lvl2pPr>
            <a:lvl3pPr indent="-342900" lvl="2" marL="1371600" rtl="0" algn="l">
              <a:lnSpc>
                <a:spcPct val="90000"/>
              </a:lnSpc>
              <a:spcBef>
                <a:spcPts val="500"/>
              </a:spcBef>
              <a:spcAft>
                <a:spcPts val="0"/>
              </a:spcAft>
              <a:buClr>
                <a:schemeClr val="dk1"/>
              </a:buClr>
              <a:buSzPts val="1800"/>
              <a:buFont typeface="Arial"/>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atin typeface="Arial"/>
                <a:ea typeface="Arial"/>
                <a:cs typeface="Arial"/>
                <a:sym typeface="Arial"/>
              </a:defRPr>
            </a:lvl6pPr>
            <a:lvl7pPr indent="-342900" lvl="6" marL="3200400" rtl="0" algn="l">
              <a:lnSpc>
                <a:spcPct val="90000"/>
              </a:lnSpc>
              <a:spcBef>
                <a:spcPts val="500"/>
              </a:spcBef>
              <a:spcAft>
                <a:spcPts val="0"/>
              </a:spcAft>
              <a:buSzPts val="1800"/>
              <a:buChar char="•"/>
              <a:defRPr>
                <a:latin typeface="Arial"/>
                <a:ea typeface="Arial"/>
                <a:cs typeface="Arial"/>
                <a:sym typeface="Arial"/>
              </a:defRPr>
            </a:lvl7pPr>
            <a:lvl8pPr indent="-342900" lvl="7" marL="3657600" rtl="0" algn="l">
              <a:lnSpc>
                <a:spcPct val="90000"/>
              </a:lnSpc>
              <a:spcBef>
                <a:spcPts val="500"/>
              </a:spcBef>
              <a:spcAft>
                <a:spcPts val="0"/>
              </a:spcAft>
              <a:buSzPts val="1800"/>
              <a:buChar char="•"/>
              <a:defRPr>
                <a:latin typeface="Arial"/>
                <a:ea typeface="Arial"/>
                <a:cs typeface="Arial"/>
                <a:sym typeface="Arial"/>
              </a:defRPr>
            </a:lvl8pPr>
            <a:lvl9pPr indent="-342900" lvl="8" marL="4114800" rtl="0" algn="l">
              <a:lnSpc>
                <a:spcPct val="90000"/>
              </a:lnSpc>
              <a:spcBef>
                <a:spcPts val="500"/>
              </a:spcBef>
              <a:spcAft>
                <a:spcPts val="0"/>
              </a:spcAft>
              <a:buSzPts val="1800"/>
              <a:buChar char="•"/>
              <a:defRPr>
                <a:latin typeface="Arial"/>
                <a:ea typeface="Arial"/>
                <a:cs typeface="Arial"/>
                <a:sym typeface="Arial"/>
              </a:defRPr>
            </a:lvl9pPr>
          </a:lstStyle>
          <a:p/>
        </p:txBody>
      </p:sp>
      <p:sp>
        <p:nvSpPr>
          <p:cNvPr id="108" name="Google Shape;108;p12"/>
          <p:cNvSpPr txBox="1"/>
          <p:nvPr/>
        </p:nvSpPr>
        <p:spPr>
          <a:xfrm>
            <a:off x="1607192" y="1983913"/>
            <a:ext cx="2571000" cy="1135200"/>
          </a:xfrm>
          <a:prstGeom prst="rect">
            <a:avLst/>
          </a:prstGeom>
          <a:solidFill>
            <a:srgbClr val="000D74"/>
          </a:solidFill>
          <a:ln>
            <a:noFill/>
          </a:ln>
        </p:spPr>
        <p:txBody>
          <a:bodyPr anchorCtr="0" anchor="ctr" bIns="228600" lIns="228600" spcFirstLastPara="1" rIns="228600" wrap="square" tIns="228600">
            <a:noAutofit/>
          </a:bodyPr>
          <a:lstStyle/>
          <a:p>
            <a:pPr indent="0" lvl="0" marL="0" marR="0" rtl="0" algn="ctr">
              <a:spcBef>
                <a:spcPts val="0"/>
              </a:spcBef>
              <a:spcAft>
                <a:spcPts val="0"/>
              </a:spcAft>
              <a:buNone/>
            </a:pPr>
            <a:r>
              <a:t/>
            </a:r>
            <a:endParaRPr/>
          </a:p>
        </p:txBody>
      </p:sp>
      <p:sp>
        <p:nvSpPr>
          <p:cNvPr id="109" name="Google Shape;109;p12"/>
          <p:cNvSpPr txBox="1"/>
          <p:nvPr/>
        </p:nvSpPr>
        <p:spPr>
          <a:xfrm>
            <a:off x="4810492" y="1983913"/>
            <a:ext cx="2571000" cy="1135200"/>
          </a:xfrm>
          <a:prstGeom prst="rect">
            <a:avLst/>
          </a:prstGeom>
          <a:solidFill>
            <a:srgbClr val="000D74"/>
          </a:solidFill>
          <a:ln>
            <a:noFill/>
          </a:ln>
        </p:spPr>
        <p:txBody>
          <a:bodyPr anchorCtr="0" anchor="ctr" bIns="228600" lIns="228600" spcFirstLastPara="1" rIns="228600" wrap="square" tIns="228600">
            <a:noAutofit/>
          </a:bodyPr>
          <a:lstStyle/>
          <a:p>
            <a:pPr indent="0" lvl="0" marL="0" marR="0" rtl="0" algn="ctr">
              <a:spcBef>
                <a:spcPts val="0"/>
              </a:spcBef>
              <a:spcAft>
                <a:spcPts val="0"/>
              </a:spcAft>
              <a:buNone/>
            </a:pPr>
            <a:r>
              <a:t/>
            </a:r>
            <a:endParaRPr/>
          </a:p>
        </p:txBody>
      </p:sp>
      <p:sp>
        <p:nvSpPr>
          <p:cNvPr id="110" name="Google Shape;110;p12"/>
          <p:cNvSpPr txBox="1"/>
          <p:nvPr/>
        </p:nvSpPr>
        <p:spPr>
          <a:xfrm>
            <a:off x="8013792" y="1983913"/>
            <a:ext cx="2571000" cy="1135200"/>
          </a:xfrm>
          <a:prstGeom prst="rect">
            <a:avLst/>
          </a:prstGeom>
          <a:solidFill>
            <a:srgbClr val="000D74"/>
          </a:solidFill>
          <a:ln>
            <a:noFill/>
          </a:ln>
        </p:spPr>
        <p:txBody>
          <a:bodyPr anchorCtr="0" anchor="ctr" bIns="228600" lIns="228600" spcFirstLastPara="1" rIns="228600" wrap="square" tIns="228600">
            <a:noAutofit/>
          </a:bodyPr>
          <a:lstStyle/>
          <a:p>
            <a:pPr indent="0" lvl="0" marL="0" marR="0" rtl="0" algn="ctr">
              <a:spcBef>
                <a:spcPts val="0"/>
              </a:spcBef>
              <a:spcAft>
                <a:spcPts val="0"/>
              </a:spcAft>
              <a:buNone/>
            </a:pPr>
            <a:r>
              <a:t/>
            </a:r>
            <a:endParaRPr/>
          </a:p>
        </p:txBody>
      </p:sp>
      <p:sp>
        <p:nvSpPr>
          <p:cNvPr id="111" name="Google Shape;111;p12"/>
          <p:cNvSpPr txBox="1"/>
          <p:nvPr>
            <p:ph idx="2" type="subTitle"/>
          </p:nvPr>
        </p:nvSpPr>
        <p:spPr>
          <a:xfrm>
            <a:off x="1607200" y="2149775"/>
            <a:ext cx="2534700" cy="77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700">
                <a:solidFill>
                  <a:srgbClr val="FFFFFF"/>
                </a:solidFill>
                <a:latin typeface="Inter"/>
                <a:ea typeface="Inter"/>
                <a:cs typeface="Inter"/>
                <a:sym typeface="Inter"/>
              </a:defRPr>
            </a:lvl1pPr>
            <a:lvl2pPr lvl="1" rtl="0">
              <a:spcBef>
                <a:spcPts val="0"/>
              </a:spcBef>
              <a:spcAft>
                <a:spcPts val="0"/>
              </a:spcAft>
              <a:buNone/>
              <a:defRPr b="1" sz="1100">
                <a:latin typeface="Inter"/>
                <a:ea typeface="Inter"/>
                <a:cs typeface="Inter"/>
                <a:sym typeface="Inter"/>
              </a:defRPr>
            </a:lvl2pPr>
            <a:lvl3pPr lvl="2" rtl="0">
              <a:spcBef>
                <a:spcPts val="0"/>
              </a:spcBef>
              <a:spcAft>
                <a:spcPts val="0"/>
              </a:spcAft>
              <a:buNone/>
              <a:defRPr b="1" sz="1100">
                <a:latin typeface="Inter"/>
                <a:ea typeface="Inter"/>
                <a:cs typeface="Inter"/>
                <a:sym typeface="Inter"/>
              </a:defRPr>
            </a:lvl3pPr>
            <a:lvl4pPr lvl="3" rtl="0">
              <a:spcBef>
                <a:spcPts val="0"/>
              </a:spcBef>
              <a:spcAft>
                <a:spcPts val="0"/>
              </a:spcAft>
              <a:buNone/>
              <a:defRPr b="1" sz="1100">
                <a:latin typeface="Inter"/>
                <a:ea typeface="Inter"/>
                <a:cs typeface="Inter"/>
                <a:sym typeface="Inter"/>
              </a:defRPr>
            </a:lvl4pPr>
            <a:lvl5pPr lvl="4" rtl="0">
              <a:spcBef>
                <a:spcPts val="0"/>
              </a:spcBef>
              <a:spcAft>
                <a:spcPts val="0"/>
              </a:spcAft>
              <a:buNone/>
              <a:defRPr b="1" sz="1100">
                <a:latin typeface="Inter"/>
                <a:ea typeface="Inter"/>
                <a:cs typeface="Inter"/>
                <a:sym typeface="Inter"/>
              </a:defRPr>
            </a:lvl5pPr>
            <a:lvl6pPr lvl="5" rtl="0">
              <a:spcBef>
                <a:spcPts val="0"/>
              </a:spcBef>
              <a:spcAft>
                <a:spcPts val="0"/>
              </a:spcAft>
              <a:buNone/>
              <a:defRPr b="1" sz="1100">
                <a:latin typeface="Inter"/>
                <a:ea typeface="Inter"/>
                <a:cs typeface="Inter"/>
                <a:sym typeface="Inter"/>
              </a:defRPr>
            </a:lvl6pPr>
            <a:lvl7pPr lvl="6" rtl="0">
              <a:spcBef>
                <a:spcPts val="0"/>
              </a:spcBef>
              <a:spcAft>
                <a:spcPts val="0"/>
              </a:spcAft>
              <a:buNone/>
              <a:defRPr b="1" sz="1100">
                <a:latin typeface="Inter"/>
                <a:ea typeface="Inter"/>
                <a:cs typeface="Inter"/>
                <a:sym typeface="Inter"/>
              </a:defRPr>
            </a:lvl7pPr>
            <a:lvl8pPr lvl="7" rtl="0">
              <a:spcBef>
                <a:spcPts val="0"/>
              </a:spcBef>
              <a:spcAft>
                <a:spcPts val="0"/>
              </a:spcAft>
              <a:buNone/>
              <a:defRPr b="1" sz="1100">
                <a:latin typeface="Inter"/>
                <a:ea typeface="Inter"/>
                <a:cs typeface="Inter"/>
                <a:sym typeface="Inter"/>
              </a:defRPr>
            </a:lvl8pPr>
            <a:lvl9pPr lvl="8" rtl="0">
              <a:spcBef>
                <a:spcPts val="0"/>
              </a:spcBef>
              <a:spcAft>
                <a:spcPts val="0"/>
              </a:spcAft>
              <a:buNone/>
              <a:defRPr b="1" sz="1100">
                <a:latin typeface="Inter"/>
                <a:ea typeface="Inter"/>
                <a:cs typeface="Inter"/>
                <a:sym typeface="Inter"/>
              </a:defRPr>
            </a:lvl9pPr>
          </a:lstStyle>
          <a:p/>
        </p:txBody>
      </p:sp>
      <p:sp>
        <p:nvSpPr>
          <p:cNvPr id="112" name="Google Shape;112;p12"/>
          <p:cNvSpPr txBox="1"/>
          <p:nvPr>
            <p:ph idx="3" type="subTitle"/>
          </p:nvPr>
        </p:nvSpPr>
        <p:spPr>
          <a:xfrm>
            <a:off x="4828650" y="2164975"/>
            <a:ext cx="2534700" cy="77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700">
                <a:solidFill>
                  <a:srgbClr val="FFFFFF"/>
                </a:solidFill>
                <a:latin typeface="Inter"/>
                <a:ea typeface="Inter"/>
                <a:cs typeface="Inter"/>
                <a:sym typeface="Inter"/>
              </a:defRPr>
            </a:lvl1pPr>
            <a:lvl2pPr lvl="1" rtl="0">
              <a:spcBef>
                <a:spcPts val="0"/>
              </a:spcBef>
              <a:spcAft>
                <a:spcPts val="0"/>
              </a:spcAft>
              <a:buNone/>
              <a:defRPr b="1" sz="1100">
                <a:latin typeface="Inter"/>
                <a:ea typeface="Inter"/>
                <a:cs typeface="Inter"/>
                <a:sym typeface="Inter"/>
              </a:defRPr>
            </a:lvl2pPr>
            <a:lvl3pPr lvl="2" rtl="0">
              <a:spcBef>
                <a:spcPts val="0"/>
              </a:spcBef>
              <a:spcAft>
                <a:spcPts val="0"/>
              </a:spcAft>
              <a:buNone/>
              <a:defRPr b="1" sz="1100">
                <a:latin typeface="Inter"/>
                <a:ea typeface="Inter"/>
                <a:cs typeface="Inter"/>
                <a:sym typeface="Inter"/>
              </a:defRPr>
            </a:lvl3pPr>
            <a:lvl4pPr lvl="3" rtl="0">
              <a:spcBef>
                <a:spcPts val="0"/>
              </a:spcBef>
              <a:spcAft>
                <a:spcPts val="0"/>
              </a:spcAft>
              <a:buNone/>
              <a:defRPr b="1" sz="1100">
                <a:latin typeface="Inter"/>
                <a:ea typeface="Inter"/>
                <a:cs typeface="Inter"/>
                <a:sym typeface="Inter"/>
              </a:defRPr>
            </a:lvl4pPr>
            <a:lvl5pPr lvl="4" rtl="0">
              <a:spcBef>
                <a:spcPts val="0"/>
              </a:spcBef>
              <a:spcAft>
                <a:spcPts val="0"/>
              </a:spcAft>
              <a:buNone/>
              <a:defRPr b="1" sz="1100">
                <a:latin typeface="Inter"/>
                <a:ea typeface="Inter"/>
                <a:cs typeface="Inter"/>
                <a:sym typeface="Inter"/>
              </a:defRPr>
            </a:lvl5pPr>
            <a:lvl6pPr lvl="5" rtl="0">
              <a:spcBef>
                <a:spcPts val="0"/>
              </a:spcBef>
              <a:spcAft>
                <a:spcPts val="0"/>
              </a:spcAft>
              <a:buNone/>
              <a:defRPr b="1" sz="1100">
                <a:latin typeface="Inter"/>
                <a:ea typeface="Inter"/>
                <a:cs typeface="Inter"/>
                <a:sym typeface="Inter"/>
              </a:defRPr>
            </a:lvl6pPr>
            <a:lvl7pPr lvl="6" rtl="0">
              <a:spcBef>
                <a:spcPts val="0"/>
              </a:spcBef>
              <a:spcAft>
                <a:spcPts val="0"/>
              </a:spcAft>
              <a:buNone/>
              <a:defRPr b="1" sz="1100">
                <a:latin typeface="Inter"/>
                <a:ea typeface="Inter"/>
                <a:cs typeface="Inter"/>
                <a:sym typeface="Inter"/>
              </a:defRPr>
            </a:lvl7pPr>
            <a:lvl8pPr lvl="7" rtl="0">
              <a:spcBef>
                <a:spcPts val="0"/>
              </a:spcBef>
              <a:spcAft>
                <a:spcPts val="0"/>
              </a:spcAft>
              <a:buNone/>
              <a:defRPr b="1" sz="1100">
                <a:latin typeface="Inter"/>
                <a:ea typeface="Inter"/>
                <a:cs typeface="Inter"/>
                <a:sym typeface="Inter"/>
              </a:defRPr>
            </a:lvl8pPr>
            <a:lvl9pPr lvl="8" rtl="0">
              <a:spcBef>
                <a:spcPts val="0"/>
              </a:spcBef>
              <a:spcAft>
                <a:spcPts val="0"/>
              </a:spcAft>
              <a:buNone/>
              <a:defRPr b="1" sz="1100">
                <a:latin typeface="Inter"/>
                <a:ea typeface="Inter"/>
                <a:cs typeface="Inter"/>
                <a:sym typeface="Inter"/>
              </a:defRPr>
            </a:lvl9pPr>
          </a:lstStyle>
          <a:p/>
        </p:txBody>
      </p:sp>
      <p:sp>
        <p:nvSpPr>
          <p:cNvPr id="113" name="Google Shape;113;p12"/>
          <p:cNvSpPr txBox="1"/>
          <p:nvPr>
            <p:ph idx="4" type="subTitle"/>
          </p:nvPr>
        </p:nvSpPr>
        <p:spPr>
          <a:xfrm>
            <a:off x="8013800" y="2164975"/>
            <a:ext cx="2534700" cy="773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1700">
                <a:solidFill>
                  <a:srgbClr val="FFFFFF"/>
                </a:solidFill>
                <a:latin typeface="Inter"/>
                <a:ea typeface="Inter"/>
                <a:cs typeface="Inter"/>
                <a:sym typeface="Inter"/>
              </a:defRPr>
            </a:lvl1pPr>
            <a:lvl2pPr lvl="1" rtl="0">
              <a:spcBef>
                <a:spcPts val="0"/>
              </a:spcBef>
              <a:spcAft>
                <a:spcPts val="0"/>
              </a:spcAft>
              <a:buNone/>
              <a:defRPr b="1" sz="1100">
                <a:latin typeface="Inter"/>
                <a:ea typeface="Inter"/>
                <a:cs typeface="Inter"/>
                <a:sym typeface="Inter"/>
              </a:defRPr>
            </a:lvl2pPr>
            <a:lvl3pPr lvl="2" rtl="0">
              <a:spcBef>
                <a:spcPts val="0"/>
              </a:spcBef>
              <a:spcAft>
                <a:spcPts val="0"/>
              </a:spcAft>
              <a:buNone/>
              <a:defRPr b="1" sz="1100">
                <a:latin typeface="Inter"/>
                <a:ea typeface="Inter"/>
                <a:cs typeface="Inter"/>
                <a:sym typeface="Inter"/>
              </a:defRPr>
            </a:lvl3pPr>
            <a:lvl4pPr lvl="3" rtl="0">
              <a:spcBef>
                <a:spcPts val="0"/>
              </a:spcBef>
              <a:spcAft>
                <a:spcPts val="0"/>
              </a:spcAft>
              <a:buNone/>
              <a:defRPr b="1" sz="1100">
                <a:latin typeface="Inter"/>
                <a:ea typeface="Inter"/>
                <a:cs typeface="Inter"/>
                <a:sym typeface="Inter"/>
              </a:defRPr>
            </a:lvl4pPr>
            <a:lvl5pPr lvl="4" rtl="0">
              <a:spcBef>
                <a:spcPts val="0"/>
              </a:spcBef>
              <a:spcAft>
                <a:spcPts val="0"/>
              </a:spcAft>
              <a:buNone/>
              <a:defRPr b="1" sz="1100">
                <a:latin typeface="Inter"/>
                <a:ea typeface="Inter"/>
                <a:cs typeface="Inter"/>
                <a:sym typeface="Inter"/>
              </a:defRPr>
            </a:lvl5pPr>
            <a:lvl6pPr lvl="5" rtl="0">
              <a:spcBef>
                <a:spcPts val="0"/>
              </a:spcBef>
              <a:spcAft>
                <a:spcPts val="0"/>
              </a:spcAft>
              <a:buNone/>
              <a:defRPr b="1" sz="1100">
                <a:latin typeface="Inter"/>
                <a:ea typeface="Inter"/>
                <a:cs typeface="Inter"/>
                <a:sym typeface="Inter"/>
              </a:defRPr>
            </a:lvl6pPr>
            <a:lvl7pPr lvl="6" rtl="0">
              <a:spcBef>
                <a:spcPts val="0"/>
              </a:spcBef>
              <a:spcAft>
                <a:spcPts val="0"/>
              </a:spcAft>
              <a:buNone/>
              <a:defRPr b="1" sz="1100">
                <a:latin typeface="Inter"/>
                <a:ea typeface="Inter"/>
                <a:cs typeface="Inter"/>
                <a:sym typeface="Inter"/>
              </a:defRPr>
            </a:lvl7pPr>
            <a:lvl8pPr lvl="7" rtl="0">
              <a:spcBef>
                <a:spcPts val="0"/>
              </a:spcBef>
              <a:spcAft>
                <a:spcPts val="0"/>
              </a:spcAft>
              <a:buNone/>
              <a:defRPr b="1" sz="1100">
                <a:latin typeface="Inter"/>
                <a:ea typeface="Inter"/>
                <a:cs typeface="Inter"/>
                <a:sym typeface="Inter"/>
              </a:defRPr>
            </a:lvl8pPr>
            <a:lvl9pPr lvl="8" rtl="0">
              <a:spcBef>
                <a:spcPts val="0"/>
              </a:spcBef>
              <a:spcAft>
                <a:spcPts val="0"/>
              </a:spcAft>
              <a:buNone/>
              <a:defRPr b="1" sz="1100">
                <a:latin typeface="Inter"/>
                <a:ea typeface="Inter"/>
                <a:cs typeface="Inter"/>
                <a:sym typeface="Inter"/>
              </a:defRPr>
            </a:lvl9pPr>
          </a:lstStyle>
          <a:p/>
        </p:txBody>
      </p:sp>
      <p:sp>
        <p:nvSpPr>
          <p:cNvPr id="114" name="Google Shape;114;p12"/>
          <p:cNvSpPr txBox="1"/>
          <p:nvPr>
            <p:ph idx="5"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15" name="Google Shape;115;p12"/>
          <p:cNvSpPr txBox="1"/>
          <p:nvPr>
            <p:ph idx="6" type="body"/>
          </p:nvPr>
        </p:nvSpPr>
        <p:spPr>
          <a:xfrm>
            <a:off x="4810500" y="3228700"/>
            <a:ext cx="2571000" cy="2641800"/>
          </a:xfrm>
          <a:prstGeom prst="rect">
            <a:avLst/>
          </a:prstGeom>
          <a:noFill/>
          <a:ln>
            <a:noFill/>
          </a:ln>
        </p:spPr>
        <p:txBody>
          <a:bodyPr anchorCtr="0" anchor="t" bIns="45700" lIns="91425" spcFirstLastPara="1" rIns="91425" wrap="square" tIns="45700">
            <a:noAutofit/>
          </a:bodyPr>
          <a:lstStyle>
            <a:lvl1pPr indent="-330200" lvl="0" marL="457200" rtl="0" algn="l">
              <a:lnSpc>
                <a:spcPct val="90000"/>
              </a:lnSpc>
              <a:spcBef>
                <a:spcPts val="1000"/>
              </a:spcBef>
              <a:spcAft>
                <a:spcPts val="0"/>
              </a:spcAft>
              <a:buClr>
                <a:schemeClr val="dk1"/>
              </a:buClr>
              <a:buSzPts val="1600"/>
              <a:buChar char="•"/>
              <a:defRPr>
                <a:solidFill>
                  <a:schemeClr val="dk1"/>
                </a:solidFill>
              </a:defRPr>
            </a:lvl1pPr>
            <a:lvl2pPr indent="-330200" lvl="1" marL="914400" rtl="0" algn="l">
              <a:lnSpc>
                <a:spcPct val="90000"/>
              </a:lnSpc>
              <a:spcBef>
                <a:spcPts val="500"/>
              </a:spcBef>
              <a:spcAft>
                <a:spcPts val="0"/>
              </a:spcAft>
              <a:buClr>
                <a:schemeClr val="dk1"/>
              </a:buClr>
              <a:buSzPts val="1600"/>
              <a:buFont typeface="Arial"/>
              <a:buChar char="o"/>
              <a:defRPr>
                <a:solidFill>
                  <a:schemeClr val="dk1"/>
                </a:solidFill>
              </a:defRPr>
            </a:lvl2pPr>
            <a:lvl3pPr indent="-330200" lvl="2" marL="1371600" rtl="0" algn="l">
              <a:lnSpc>
                <a:spcPct val="90000"/>
              </a:lnSpc>
              <a:spcBef>
                <a:spcPts val="500"/>
              </a:spcBef>
              <a:spcAft>
                <a:spcPts val="0"/>
              </a:spcAft>
              <a:buClr>
                <a:schemeClr val="dk1"/>
              </a:buClr>
              <a:buSzPts val="1600"/>
              <a:buFont typeface="Arial"/>
              <a:buChar char="—"/>
              <a:defRPr>
                <a:solidFill>
                  <a:schemeClr val="dk1"/>
                </a:solidFill>
              </a:defRPr>
            </a:lvl3pPr>
            <a:lvl4pPr indent="-330200" lvl="3" marL="1828800" rtl="0" algn="l">
              <a:lnSpc>
                <a:spcPct val="90000"/>
              </a:lnSpc>
              <a:spcBef>
                <a:spcPts val="500"/>
              </a:spcBef>
              <a:spcAft>
                <a:spcPts val="0"/>
              </a:spcAft>
              <a:buClr>
                <a:schemeClr val="dk1"/>
              </a:buClr>
              <a:buSzPts val="1600"/>
              <a:buChar char="•"/>
              <a:defRPr>
                <a:solidFill>
                  <a:schemeClr val="dk1"/>
                </a:solidFill>
              </a:defRPr>
            </a:lvl4pPr>
            <a:lvl5pPr indent="-330200" lvl="4" marL="2286000" rtl="0" algn="l">
              <a:lnSpc>
                <a:spcPct val="90000"/>
              </a:lnSpc>
              <a:spcBef>
                <a:spcPts val="500"/>
              </a:spcBef>
              <a:spcAft>
                <a:spcPts val="0"/>
              </a:spcAft>
              <a:buClr>
                <a:schemeClr val="dk1"/>
              </a:buClr>
              <a:buSzPts val="1600"/>
              <a:buChar char="•"/>
              <a:defRPr>
                <a:solidFill>
                  <a:schemeClr val="dk1"/>
                </a:solidFill>
              </a:defRPr>
            </a:lvl5pPr>
            <a:lvl6pPr indent="-330200" lvl="5" marL="2743200" rtl="0" algn="l">
              <a:lnSpc>
                <a:spcPct val="90000"/>
              </a:lnSpc>
              <a:spcBef>
                <a:spcPts val="500"/>
              </a:spcBef>
              <a:spcAft>
                <a:spcPts val="0"/>
              </a:spcAft>
              <a:buSzPts val="1600"/>
              <a:buChar char="•"/>
              <a:defRPr>
                <a:latin typeface="Arial"/>
                <a:ea typeface="Arial"/>
                <a:cs typeface="Arial"/>
                <a:sym typeface="Arial"/>
              </a:defRPr>
            </a:lvl6pPr>
            <a:lvl7pPr indent="-330200" lvl="6" marL="3200400" rtl="0" algn="l">
              <a:lnSpc>
                <a:spcPct val="90000"/>
              </a:lnSpc>
              <a:spcBef>
                <a:spcPts val="500"/>
              </a:spcBef>
              <a:spcAft>
                <a:spcPts val="0"/>
              </a:spcAft>
              <a:buSzPts val="1600"/>
              <a:buChar char="•"/>
              <a:defRPr>
                <a:latin typeface="Arial"/>
                <a:ea typeface="Arial"/>
                <a:cs typeface="Arial"/>
                <a:sym typeface="Arial"/>
              </a:defRPr>
            </a:lvl7pPr>
            <a:lvl8pPr indent="-330200" lvl="7" marL="3657600" rtl="0" algn="l">
              <a:lnSpc>
                <a:spcPct val="90000"/>
              </a:lnSpc>
              <a:spcBef>
                <a:spcPts val="500"/>
              </a:spcBef>
              <a:spcAft>
                <a:spcPts val="0"/>
              </a:spcAft>
              <a:buSzPts val="1600"/>
              <a:buChar char="•"/>
              <a:defRPr>
                <a:latin typeface="Arial"/>
                <a:ea typeface="Arial"/>
                <a:cs typeface="Arial"/>
                <a:sym typeface="Arial"/>
              </a:defRPr>
            </a:lvl8pPr>
            <a:lvl9pPr indent="-330200" lvl="8" marL="4114800" rtl="0" algn="l">
              <a:lnSpc>
                <a:spcPct val="90000"/>
              </a:lnSpc>
              <a:spcBef>
                <a:spcPts val="500"/>
              </a:spcBef>
              <a:spcAft>
                <a:spcPts val="0"/>
              </a:spcAft>
              <a:buSzPts val="1600"/>
              <a:buChar char="•"/>
              <a:defRPr>
                <a:latin typeface="Arial"/>
                <a:ea typeface="Arial"/>
                <a:cs typeface="Arial"/>
                <a:sym typeface="Arial"/>
              </a:defRPr>
            </a:lvl9pPr>
          </a:lstStyle>
          <a:p/>
        </p:txBody>
      </p:sp>
      <p:sp>
        <p:nvSpPr>
          <p:cNvPr id="116" name="Google Shape;116;p12"/>
          <p:cNvSpPr txBox="1"/>
          <p:nvPr>
            <p:ph idx="7" type="body"/>
          </p:nvPr>
        </p:nvSpPr>
        <p:spPr>
          <a:xfrm>
            <a:off x="7995650" y="3228700"/>
            <a:ext cx="2571000" cy="2641800"/>
          </a:xfrm>
          <a:prstGeom prst="rect">
            <a:avLst/>
          </a:prstGeom>
          <a:noFill/>
          <a:ln>
            <a:noFill/>
          </a:ln>
        </p:spPr>
        <p:txBody>
          <a:bodyPr anchorCtr="0" anchor="t" bIns="45700" lIns="91425" spcFirstLastPara="1" rIns="91425" wrap="square" tIns="45700">
            <a:noAutofit/>
          </a:bodyPr>
          <a:lstStyle>
            <a:lvl1pPr indent="-330200" lvl="0" marL="457200" rtl="0" algn="l">
              <a:lnSpc>
                <a:spcPct val="90000"/>
              </a:lnSpc>
              <a:spcBef>
                <a:spcPts val="1000"/>
              </a:spcBef>
              <a:spcAft>
                <a:spcPts val="0"/>
              </a:spcAft>
              <a:buClr>
                <a:schemeClr val="dk1"/>
              </a:buClr>
              <a:buSzPts val="1600"/>
              <a:buChar char="•"/>
              <a:defRPr>
                <a:solidFill>
                  <a:schemeClr val="dk1"/>
                </a:solidFill>
              </a:defRPr>
            </a:lvl1pPr>
            <a:lvl2pPr indent="-330200" lvl="1" marL="914400" rtl="0" algn="l">
              <a:lnSpc>
                <a:spcPct val="90000"/>
              </a:lnSpc>
              <a:spcBef>
                <a:spcPts val="500"/>
              </a:spcBef>
              <a:spcAft>
                <a:spcPts val="0"/>
              </a:spcAft>
              <a:buClr>
                <a:schemeClr val="dk1"/>
              </a:buClr>
              <a:buSzPts val="1600"/>
              <a:buFont typeface="Arial"/>
              <a:buChar char="o"/>
              <a:defRPr>
                <a:solidFill>
                  <a:schemeClr val="dk1"/>
                </a:solidFill>
              </a:defRPr>
            </a:lvl2pPr>
            <a:lvl3pPr indent="-330200" lvl="2" marL="1371600" rtl="0" algn="l">
              <a:lnSpc>
                <a:spcPct val="90000"/>
              </a:lnSpc>
              <a:spcBef>
                <a:spcPts val="500"/>
              </a:spcBef>
              <a:spcAft>
                <a:spcPts val="0"/>
              </a:spcAft>
              <a:buClr>
                <a:schemeClr val="dk1"/>
              </a:buClr>
              <a:buSzPts val="1600"/>
              <a:buFont typeface="Arial"/>
              <a:buChar char="—"/>
              <a:defRPr>
                <a:solidFill>
                  <a:schemeClr val="dk1"/>
                </a:solidFill>
              </a:defRPr>
            </a:lvl3pPr>
            <a:lvl4pPr indent="-330200" lvl="3" marL="1828800" rtl="0" algn="l">
              <a:lnSpc>
                <a:spcPct val="90000"/>
              </a:lnSpc>
              <a:spcBef>
                <a:spcPts val="500"/>
              </a:spcBef>
              <a:spcAft>
                <a:spcPts val="0"/>
              </a:spcAft>
              <a:buClr>
                <a:schemeClr val="dk1"/>
              </a:buClr>
              <a:buSzPts val="1600"/>
              <a:buChar char="•"/>
              <a:defRPr>
                <a:solidFill>
                  <a:schemeClr val="dk1"/>
                </a:solidFill>
              </a:defRPr>
            </a:lvl4pPr>
            <a:lvl5pPr indent="-330200" lvl="4" marL="2286000" rtl="0" algn="l">
              <a:lnSpc>
                <a:spcPct val="90000"/>
              </a:lnSpc>
              <a:spcBef>
                <a:spcPts val="500"/>
              </a:spcBef>
              <a:spcAft>
                <a:spcPts val="0"/>
              </a:spcAft>
              <a:buClr>
                <a:schemeClr val="dk1"/>
              </a:buClr>
              <a:buSzPts val="1600"/>
              <a:buChar char="•"/>
              <a:defRPr>
                <a:solidFill>
                  <a:schemeClr val="dk1"/>
                </a:solidFill>
              </a:defRPr>
            </a:lvl5pPr>
            <a:lvl6pPr indent="-330200" lvl="5" marL="2743200" rtl="0" algn="l">
              <a:lnSpc>
                <a:spcPct val="90000"/>
              </a:lnSpc>
              <a:spcBef>
                <a:spcPts val="500"/>
              </a:spcBef>
              <a:spcAft>
                <a:spcPts val="0"/>
              </a:spcAft>
              <a:buSzPts val="1600"/>
              <a:buChar char="•"/>
              <a:defRPr>
                <a:latin typeface="Arial"/>
                <a:ea typeface="Arial"/>
                <a:cs typeface="Arial"/>
                <a:sym typeface="Arial"/>
              </a:defRPr>
            </a:lvl6pPr>
            <a:lvl7pPr indent="-330200" lvl="6" marL="3200400" rtl="0" algn="l">
              <a:lnSpc>
                <a:spcPct val="90000"/>
              </a:lnSpc>
              <a:spcBef>
                <a:spcPts val="500"/>
              </a:spcBef>
              <a:spcAft>
                <a:spcPts val="0"/>
              </a:spcAft>
              <a:buSzPts val="1600"/>
              <a:buChar char="•"/>
              <a:defRPr>
                <a:latin typeface="Arial"/>
                <a:ea typeface="Arial"/>
                <a:cs typeface="Arial"/>
                <a:sym typeface="Arial"/>
              </a:defRPr>
            </a:lvl7pPr>
            <a:lvl8pPr indent="-330200" lvl="7" marL="3657600" rtl="0" algn="l">
              <a:lnSpc>
                <a:spcPct val="90000"/>
              </a:lnSpc>
              <a:spcBef>
                <a:spcPts val="500"/>
              </a:spcBef>
              <a:spcAft>
                <a:spcPts val="0"/>
              </a:spcAft>
              <a:buSzPts val="1600"/>
              <a:buChar char="•"/>
              <a:defRPr>
                <a:latin typeface="Arial"/>
                <a:ea typeface="Arial"/>
                <a:cs typeface="Arial"/>
                <a:sym typeface="Arial"/>
              </a:defRPr>
            </a:lvl8pPr>
            <a:lvl9pPr indent="-330200" lvl="8" marL="4114800" rtl="0" algn="l">
              <a:lnSpc>
                <a:spcPct val="90000"/>
              </a:lnSpc>
              <a:spcBef>
                <a:spcPts val="500"/>
              </a:spcBef>
              <a:spcAft>
                <a:spcPts val="0"/>
              </a:spcAft>
              <a:buSzPts val="1600"/>
              <a:buChar char="•"/>
              <a:defRPr>
                <a:latin typeface="Arial"/>
                <a:ea typeface="Arial"/>
                <a:cs typeface="Arial"/>
                <a:sym typeface="Arial"/>
              </a:defRPr>
            </a:lvl9pPr>
          </a:lstStyle>
          <a:p/>
        </p:txBody>
      </p:sp>
      <p:cxnSp>
        <p:nvCxnSpPr>
          <p:cNvPr id="117" name="Google Shape;117;p12"/>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18" name="Google Shape;118;p12"/>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19" name="Google Shape;119;p12"/>
          <p:cNvSpPr txBox="1"/>
          <p:nvPr>
            <p:ph idx="8"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s">
  <p:cSld name="7_Section Header_1">
    <p:spTree>
      <p:nvGrpSpPr>
        <p:cNvPr id="120" name="Shape 120"/>
        <p:cNvGrpSpPr/>
        <p:nvPr/>
      </p:nvGrpSpPr>
      <p:grpSpPr>
        <a:xfrm>
          <a:off x="0" y="0"/>
          <a:ext cx="0" cy="0"/>
          <a:chOff x="0" y="0"/>
          <a:chExt cx="0" cy="0"/>
        </a:xfrm>
      </p:grpSpPr>
      <p:sp>
        <p:nvSpPr>
          <p:cNvPr id="121" name="Google Shape;121;p13"/>
          <p:cNvSpPr txBox="1"/>
          <p:nvPr>
            <p:ph type="title"/>
          </p:nvPr>
        </p:nvSpPr>
        <p:spPr>
          <a:xfrm>
            <a:off x="2148479" y="443375"/>
            <a:ext cx="7645500" cy="12984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Clr>
                <a:srgbClr val="000D74"/>
              </a:buClr>
              <a:buSzPts val="3600"/>
              <a:buFont typeface="Georgia"/>
              <a:buNone/>
              <a:defRPr sz="3600">
                <a:solidFill>
                  <a:srgbClr val="000D74"/>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3"/>
          <p:cNvSpPr txBox="1"/>
          <p:nvPr>
            <p:ph idx="1" type="body"/>
          </p:nvPr>
        </p:nvSpPr>
        <p:spPr>
          <a:xfrm>
            <a:off x="963883" y="2081404"/>
            <a:ext cx="4230900" cy="3531600"/>
          </a:xfrm>
          <a:prstGeom prst="rect">
            <a:avLst/>
          </a:prstGeom>
          <a:noFill/>
          <a:ln>
            <a:noFill/>
          </a:ln>
        </p:spPr>
        <p:txBody>
          <a:bodyPr anchorCtr="0" anchor="t" bIns="45700" lIns="91425" spcFirstLastPara="1" rIns="91425" wrap="square" tIns="45700">
            <a:noAutofit/>
          </a:bodyPr>
          <a:lstStyle>
            <a:lvl1pPr indent="-336550" lvl="0" marL="457200" rtl="0" algn="l">
              <a:lnSpc>
                <a:spcPct val="90000"/>
              </a:lnSpc>
              <a:spcBef>
                <a:spcPts val="1000"/>
              </a:spcBef>
              <a:spcAft>
                <a:spcPts val="0"/>
              </a:spcAft>
              <a:buClr>
                <a:schemeClr val="dk1"/>
              </a:buClr>
              <a:buSzPts val="1700"/>
              <a:buChar char="•"/>
              <a:defRPr sz="1700">
                <a:solidFill>
                  <a:schemeClr val="dk1"/>
                </a:solidFill>
              </a:defRPr>
            </a:lvl1pPr>
            <a:lvl2pPr indent="-336550" lvl="1" marL="914400" rtl="0" algn="l">
              <a:lnSpc>
                <a:spcPct val="90000"/>
              </a:lnSpc>
              <a:spcBef>
                <a:spcPts val="500"/>
              </a:spcBef>
              <a:spcAft>
                <a:spcPts val="0"/>
              </a:spcAft>
              <a:buClr>
                <a:schemeClr val="dk1"/>
              </a:buClr>
              <a:buSzPts val="1700"/>
              <a:buFont typeface="Arial"/>
              <a:buChar char="o"/>
              <a:defRPr sz="1500">
                <a:solidFill>
                  <a:schemeClr val="dk1"/>
                </a:solidFill>
              </a:defRPr>
            </a:lvl2pPr>
            <a:lvl3pPr indent="-336550" lvl="2" marL="1371600" rtl="0" algn="l">
              <a:lnSpc>
                <a:spcPct val="90000"/>
              </a:lnSpc>
              <a:spcBef>
                <a:spcPts val="500"/>
              </a:spcBef>
              <a:spcAft>
                <a:spcPts val="0"/>
              </a:spcAft>
              <a:buClr>
                <a:schemeClr val="dk1"/>
              </a:buClr>
              <a:buSzPts val="1700"/>
              <a:buFont typeface="Arial"/>
              <a:buChar char="—"/>
              <a:defRPr sz="1300">
                <a:solidFill>
                  <a:schemeClr val="dk1"/>
                </a:solidFill>
              </a:defRPr>
            </a:lvl3pPr>
            <a:lvl4pPr indent="-336550" lvl="3" marL="1828800" rtl="0" algn="l">
              <a:lnSpc>
                <a:spcPct val="90000"/>
              </a:lnSpc>
              <a:spcBef>
                <a:spcPts val="500"/>
              </a:spcBef>
              <a:spcAft>
                <a:spcPts val="0"/>
              </a:spcAft>
              <a:buClr>
                <a:schemeClr val="dk1"/>
              </a:buClr>
              <a:buSzPts val="1700"/>
              <a:buChar char="•"/>
              <a:defRPr sz="1100">
                <a:solidFill>
                  <a:schemeClr val="dk1"/>
                </a:solidFill>
              </a:defRPr>
            </a:lvl4pPr>
            <a:lvl5pPr indent="-336550" lvl="4" marL="2286000" rtl="0" algn="l">
              <a:lnSpc>
                <a:spcPct val="90000"/>
              </a:lnSpc>
              <a:spcBef>
                <a:spcPts val="500"/>
              </a:spcBef>
              <a:spcAft>
                <a:spcPts val="0"/>
              </a:spcAft>
              <a:buClr>
                <a:schemeClr val="dk1"/>
              </a:buClr>
              <a:buSzPts val="1700"/>
              <a:buChar char="•"/>
              <a:defRPr sz="1100">
                <a:solidFill>
                  <a:schemeClr val="dk1"/>
                </a:solidFill>
              </a:defRPr>
            </a:lvl5pPr>
            <a:lvl6pPr indent="-336550" lvl="5" marL="2743200" rtl="0" algn="l">
              <a:lnSpc>
                <a:spcPct val="90000"/>
              </a:lnSpc>
              <a:spcBef>
                <a:spcPts val="500"/>
              </a:spcBef>
              <a:spcAft>
                <a:spcPts val="0"/>
              </a:spcAft>
              <a:buSzPts val="1700"/>
              <a:buChar char="•"/>
              <a:defRPr sz="1700">
                <a:latin typeface="Arial"/>
                <a:ea typeface="Arial"/>
                <a:cs typeface="Arial"/>
                <a:sym typeface="Arial"/>
              </a:defRPr>
            </a:lvl6pPr>
            <a:lvl7pPr indent="-336550" lvl="6" marL="3200400" rtl="0" algn="l">
              <a:lnSpc>
                <a:spcPct val="90000"/>
              </a:lnSpc>
              <a:spcBef>
                <a:spcPts val="500"/>
              </a:spcBef>
              <a:spcAft>
                <a:spcPts val="0"/>
              </a:spcAft>
              <a:buSzPts val="1700"/>
              <a:buChar char="•"/>
              <a:defRPr sz="1700">
                <a:latin typeface="Arial"/>
                <a:ea typeface="Arial"/>
                <a:cs typeface="Arial"/>
                <a:sym typeface="Arial"/>
              </a:defRPr>
            </a:lvl7pPr>
            <a:lvl8pPr indent="-336550" lvl="7" marL="3657600" rtl="0" algn="l">
              <a:lnSpc>
                <a:spcPct val="90000"/>
              </a:lnSpc>
              <a:spcBef>
                <a:spcPts val="500"/>
              </a:spcBef>
              <a:spcAft>
                <a:spcPts val="0"/>
              </a:spcAft>
              <a:buSzPts val="1700"/>
              <a:buChar char="•"/>
              <a:defRPr sz="1700">
                <a:latin typeface="Arial"/>
                <a:ea typeface="Arial"/>
                <a:cs typeface="Arial"/>
                <a:sym typeface="Arial"/>
              </a:defRPr>
            </a:lvl8pPr>
            <a:lvl9pPr indent="-336550" lvl="8" marL="4114800" rtl="0" algn="l">
              <a:lnSpc>
                <a:spcPct val="90000"/>
              </a:lnSpc>
              <a:spcBef>
                <a:spcPts val="500"/>
              </a:spcBef>
              <a:spcAft>
                <a:spcPts val="0"/>
              </a:spcAft>
              <a:buSzPts val="1700"/>
              <a:buChar char="•"/>
              <a:defRPr sz="1700">
                <a:latin typeface="Arial"/>
                <a:ea typeface="Arial"/>
                <a:cs typeface="Arial"/>
                <a:sym typeface="Arial"/>
              </a:defRPr>
            </a:lvl9pPr>
          </a:lstStyle>
          <a:p/>
        </p:txBody>
      </p:sp>
      <p:sp>
        <p:nvSpPr>
          <p:cNvPr id="123" name="Google Shape;123;p13"/>
          <p:cNvSpPr/>
          <p:nvPr/>
        </p:nvSpPr>
        <p:spPr>
          <a:xfrm>
            <a:off x="5919441" y="1553754"/>
            <a:ext cx="24300" cy="4002900"/>
          </a:xfrm>
          <a:prstGeom prst="rect">
            <a:avLst/>
          </a:prstGeom>
          <a:solidFill>
            <a:srgbClr val="6CA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txBox="1"/>
          <p:nvPr>
            <p:ph idx="2" type="subTitle"/>
          </p:nvPr>
        </p:nvSpPr>
        <p:spPr>
          <a:xfrm>
            <a:off x="963883" y="1407104"/>
            <a:ext cx="4559700" cy="887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2000">
                <a:solidFill>
                  <a:srgbClr val="0072CE"/>
                </a:solidFill>
                <a:latin typeface="Inter"/>
                <a:ea typeface="Inter"/>
                <a:cs typeface="Inter"/>
                <a:sym typeface="Inter"/>
              </a:defRPr>
            </a:lvl1pPr>
            <a:lvl2pPr lvl="1" rtl="0" algn="l">
              <a:spcBef>
                <a:spcPts val="0"/>
              </a:spcBef>
              <a:spcAft>
                <a:spcPts val="0"/>
              </a:spcAft>
              <a:buNone/>
              <a:defRPr b="1">
                <a:latin typeface="Inter"/>
                <a:ea typeface="Inter"/>
                <a:cs typeface="Inter"/>
                <a:sym typeface="Inter"/>
              </a:defRPr>
            </a:lvl2pPr>
            <a:lvl3pPr lvl="2" rtl="0" algn="l">
              <a:spcBef>
                <a:spcPts val="0"/>
              </a:spcBef>
              <a:spcAft>
                <a:spcPts val="0"/>
              </a:spcAft>
              <a:buNone/>
              <a:defRPr b="1">
                <a:latin typeface="Inter"/>
                <a:ea typeface="Inter"/>
                <a:cs typeface="Inter"/>
                <a:sym typeface="Inter"/>
              </a:defRPr>
            </a:lvl3pPr>
            <a:lvl4pPr lvl="3" rtl="0" algn="l">
              <a:spcBef>
                <a:spcPts val="0"/>
              </a:spcBef>
              <a:spcAft>
                <a:spcPts val="0"/>
              </a:spcAft>
              <a:buNone/>
              <a:defRPr b="1">
                <a:latin typeface="Inter"/>
                <a:ea typeface="Inter"/>
                <a:cs typeface="Inter"/>
                <a:sym typeface="Inter"/>
              </a:defRPr>
            </a:lvl4pPr>
            <a:lvl5pPr lvl="4" rtl="0" algn="l">
              <a:spcBef>
                <a:spcPts val="0"/>
              </a:spcBef>
              <a:spcAft>
                <a:spcPts val="0"/>
              </a:spcAft>
              <a:buNone/>
              <a:defRPr b="1">
                <a:latin typeface="Inter"/>
                <a:ea typeface="Inter"/>
                <a:cs typeface="Inter"/>
                <a:sym typeface="Inter"/>
              </a:defRPr>
            </a:lvl5pPr>
            <a:lvl6pPr lvl="5" rtl="0" algn="l">
              <a:spcBef>
                <a:spcPts val="0"/>
              </a:spcBef>
              <a:spcAft>
                <a:spcPts val="0"/>
              </a:spcAft>
              <a:buNone/>
              <a:defRPr b="1">
                <a:latin typeface="Inter"/>
                <a:ea typeface="Inter"/>
                <a:cs typeface="Inter"/>
                <a:sym typeface="Inter"/>
              </a:defRPr>
            </a:lvl6pPr>
            <a:lvl7pPr lvl="6" rtl="0" algn="l">
              <a:spcBef>
                <a:spcPts val="0"/>
              </a:spcBef>
              <a:spcAft>
                <a:spcPts val="0"/>
              </a:spcAft>
              <a:buNone/>
              <a:defRPr b="1">
                <a:latin typeface="Inter"/>
                <a:ea typeface="Inter"/>
                <a:cs typeface="Inter"/>
                <a:sym typeface="Inter"/>
              </a:defRPr>
            </a:lvl7pPr>
            <a:lvl8pPr lvl="7" rtl="0" algn="l">
              <a:spcBef>
                <a:spcPts val="0"/>
              </a:spcBef>
              <a:spcAft>
                <a:spcPts val="0"/>
              </a:spcAft>
              <a:buNone/>
              <a:defRPr b="1">
                <a:latin typeface="Inter"/>
                <a:ea typeface="Inter"/>
                <a:cs typeface="Inter"/>
                <a:sym typeface="Inter"/>
              </a:defRPr>
            </a:lvl8pPr>
            <a:lvl9pPr lvl="8" rtl="0" algn="l">
              <a:spcBef>
                <a:spcPts val="0"/>
              </a:spcBef>
              <a:spcAft>
                <a:spcPts val="0"/>
              </a:spcAft>
              <a:buNone/>
              <a:defRPr b="1">
                <a:latin typeface="Inter"/>
                <a:ea typeface="Inter"/>
                <a:cs typeface="Inter"/>
                <a:sym typeface="Inter"/>
              </a:defRPr>
            </a:lvl9pPr>
          </a:lstStyle>
          <a:p/>
        </p:txBody>
      </p:sp>
      <p:sp>
        <p:nvSpPr>
          <p:cNvPr id="125" name="Google Shape;125;p13"/>
          <p:cNvSpPr txBox="1"/>
          <p:nvPr>
            <p:ph idx="3"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26" name="Google Shape;126;p13"/>
          <p:cNvSpPr txBox="1"/>
          <p:nvPr>
            <p:ph idx="4" type="body"/>
          </p:nvPr>
        </p:nvSpPr>
        <p:spPr>
          <a:xfrm>
            <a:off x="6668424" y="2081404"/>
            <a:ext cx="4230900" cy="3531600"/>
          </a:xfrm>
          <a:prstGeom prst="rect">
            <a:avLst/>
          </a:prstGeom>
          <a:noFill/>
          <a:ln>
            <a:noFill/>
          </a:ln>
        </p:spPr>
        <p:txBody>
          <a:bodyPr anchorCtr="0" anchor="t" bIns="45700" lIns="91425" spcFirstLastPara="1" rIns="91425" wrap="square" tIns="45700">
            <a:noAutofit/>
          </a:bodyPr>
          <a:lstStyle>
            <a:lvl1pPr indent="-336550" lvl="0" marL="457200" rtl="0" algn="l">
              <a:lnSpc>
                <a:spcPct val="90000"/>
              </a:lnSpc>
              <a:spcBef>
                <a:spcPts val="1000"/>
              </a:spcBef>
              <a:spcAft>
                <a:spcPts val="0"/>
              </a:spcAft>
              <a:buClr>
                <a:schemeClr val="dk1"/>
              </a:buClr>
              <a:buSzPts val="1700"/>
              <a:buChar char="•"/>
              <a:defRPr sz="1700">
                <a:solidFill>
                  <a:schemeClr val="dk1"/>
                </a:solidFill>
              </a:defRPr>
            </a:lvl1pPr>
            <a:lvl2pPr indent="-336550" lvl="1" marL="914400" rtl="0" algn="l">
              <a:lnSpc>
                <a:spcPct val="90000"/>
              </a:lnSpc>
              <a:spcBef>
                <a:spcPts val="500"/>
              </a:spcBef>
              <a:spcAft>
                <a:spcPts val="0"/>
              </a:spcAft>
              <a:buClr>
                <a:schemeClr val="dk1"/>
              </a:buClr>
              <a:buSzPts val="1700"/>
              <a:buFont typeface="Arial"/>
              <a:buChar char="o"/>
              <a:defRPr sz="1500">
                <a:solidFill>
                  <a:schemeClr val="dk1"/>
                </a:solidFill>
              </a:defRPr>
            </a:lvl2pPr>
            <a:lvl3pPr indent="-336550" lvl="2" marL="1371600" rtl="0" algn="l">
              <a:lnSpc>
                <a:spcPct val="90000"/>
              </a:lnSpc>
              <a:spcBef>
                <a:spcPts val="500"/>
              </a:spcBef>
              <a:spcAft>
                <a:spcPts val="0"/>
              </a:spcAft>
              <a:buClr>
                <a:schemeClr val="dk1"/>
              </a:buClr>
              <a:buSzPts val="1700"/>
              <a:buFont typeface="Arial"/>
              <a:buChar char="—"/>
              <a:defRPr sz="1300">
                <a:solidFill>
                  <a:schemeClr val="dk1"/>
                </a:solidFill>
              </a:defRPr>
            </a:lvl3pPr>
            <a:lvl4pPr indent="-336550" lvl="3" marL="1828800" rtl="0" algn="l">
              <a:lnSpc>
                <a:spcPct val="90000"/>
              </a:lnSpc>
              <a:spcBef>
                <a:spcPts val="500"/>
              </a:spcBef>
              <a:spcAft>
                <a:spcPts val="0"/>
              </a:spcAft>
              <a:buClr>
                <a:schemeClr val="dk1"/>
              </a:buClr>
              <a:buSzPts val="1700"/>
              <a:buChar char="•"/>
              <a:defRPr sz="1100">
                <a:solidFill>
                  <a:schemeClr val="dk1"/>
                </a:solidFill>
              </a:defRPr>
            </a:lvl4pPr>
            <a:lvl5pPr indent="-336550" lvl="4" marL="2286000" rtl="0" algn="l">
              <a:lnSpc>
                <a:spcPct val="90000"/>
              </a:lnSpc>
              <a:spcBef>
                <a:spcPts val="500"/>
              </a:spcBef>
              <a:spcAft>
                <a:spcPts val="0"/>
              </a:spcAft>
              <a:buClr>
                <a:schemeClr val="dk1"/>
              </a:buClr>
              <a:buSzPts val="1700"/>
              <a:buChar char="•"/>
              <a:defRPr sz="1100">
                <a:solidFill>
                  <a:schemeClr val="dk1"/>
                </a:solidFill>
              </a:defRPr>
            </a:lvl5pPr>
            <a:lvl6pPr indent="-336550" lvl="5" marL="2743200" rtl="0" algn="l">
              <a:lnSpc>
                <a:spcPct val="90000"/>
              </a:lnSpc>
              <a:spcBef>
                <a:spcPts val="500"/>
              </a:spcBef>
              <a:spcAft>
                <a:spcPts val="0"/>
              </a:spcAft>
              <a:buSzPts val="1700"/>
              <a:buChar char="•"/>
              <a:defRPr sz="1700">
                <a:latin typeface="Arial"/>
                <a:ea typeface="Arial"/>
                <a:cs typeface="Arial"/>
                <a:sym typeface="Arial"/>
              </a:defRPr>
            </a:lvl6pPr>
            <a:lvl7pPr indent="-336550" lvl="6" marL="3200400" rtl="0" algn="l">
              <a:lnSpc>
                <a:spcPct val="90000"/>
              </a:lnSpc>
              <a:spcBef>
                <a:spcPts val="500"/>
              </a:spcBef>
              <a:spcAft>
                <a:spcPts val="0"/>
              </a:spcAft>
              <a:buSzPts val="1700"/>
              <a:buChar char="•"/>
              <a:defRPr sz="1700">
                <a:latin typeface="Arial"/>
                <a:ea typeface="Arial"/>
                <a:cs typeface="Arial"/>
                <a:sym typeface="Arial"/>
              </a:defRPr>
            </a:lvl7pPr>
            <a:lvl8pPr indent="-336550" lvl="7" marL="3657600" rtl="0" algn="l">
              <a:lnSpc>
                <a:spcPct val="90000"/>
              </a:lnSpc>
              <a:spcBef>
                <a:spcPts val="500"/>
              </a:spcBef>
              <a:spcAft>
                <a:spcPts val="0"/>
              </a:spcAft>
              <a:buSzPts val="1700"/>
              <a:buChar char="•"/>
              <a:defRPr sz="1700">
                <a:latin typeface="Arial"/>
                <a:ea typeface="Arial"/>
                <a:cs typeface="Arial"/>
                <a:sym typeface="Arial"/>
              </a:defRPr>
            </a:lvl8pPr>
            <a:lvl9pPr indent="-336550" lvl="8" marL="4114800" rtl="0" algn="l">
              <a:lnSpc>
                <a:spcPct val="90000"/>
              </a:lnSpc>
              <a:spcBef>
                <a:spcPts val="500"/>
              </a:spcBef>
              <a:spcAft>
                <a:spcPts val="0"/>
              </a:spcAft>
              <a:buSzPts val="1700"/>
              <a:buChar char="•"/>
              <a:defRPr sz="1700">
                <a:latin typeface="Arial"/>
                <a:ea typeface="Arial"/>
                <a:cs typeface="Arial"/>
                <a:sym typeface="Arial"/>
              </a:defRPr>
            </a:lvl9pPr>
          </a:lstStyle>
          <a:p/>
        </p:txBody>
      </p:sp>
      <p:sp>
        <p:nvSpPr>
          <p:cNvPr id="127" name="Google Shape;127;p13"/>
          <p:cNvSpPr txBox="1"/>
          <p:nvPr>
            <p:ph idx="5" type="subTitle"/>
          </p:nvPr>
        </p:nvSpPr>
        <p:spPr>
          <a:xfrm>
            <a:off x="6668424" y="1407104"/>
            <a:ext cx="4559700" cy="8871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2000">
                <a:solidFill>
                  <a:srgbClr val="0072CE"/>
                </a:solidFill>
                <a:latin typeface="Inter"/>
                <a:ea typeface="Inter"/>
                <a:cs typeface="Inter"/>
                <a:sym typeface="Inter"/>
              </a:defRPr>
            </a:lvl1pPr>
            <a:lvl2pPr lvl="1" rtl="0" algn="l">
              <a:spcBef>
                <a:spcPts val="0"/>
              </a:spcBef>
              <a:spcAft>
                <a:spcPts val="0"/>
              </a:spcAft>
              <a:buNone/>
              <a:defRPr b="1">
                <a:latin typeface="Inter"/>
                <a:ea typeface="Inter"/>
                <a:cs typeface="Inter"/>
                <a:sym typeface="Inter"/>
              </a:defRPr>
            </a:lvl2pPr>
            <a:lvl3pPr lvl="2" rtl="0" algn="l">
              <a:spcBef>
                <a:spcPts val="0"/>
              </a:spcBef>
              <a:spcAft>
                <a:spcPts val="0"/>
              </a:spcAft>
              <a:buNone/>
              <a:defRPr b="1">
                <a:latin typeface="Inter"/>
                <a:ea typeface="Inter"/>
                <a:cs typeface="Inter"/>
                <a:sym typeface="Inter"/>
              </a:defRPr>
            </a:lvl3pPr>
            <a:lvl4pPr lvl="3" rtl="0" algn="l">
              <a:spcBef>
                <a:spcPts val="0"/>
              </a:spcBef>
              <a:spcAft>
                <a:spcPts val="0"/>
              </a:spcAft>
              <a:buNone/>
              <a:defRPr b="1">
                <a:latin typeface="Inter"/>
                <a:ea typeface="Inter"/>
                <a:cs typeface="Inter"/>
                <a:sym typeface="Inter"/>
              </a:defRPr>
            </a:lvl4pPr>
            <a:lvl5pPr lvl="4" rtl="0" algn="l">
              <a:spcBef>
                <a:spcPts val="0"/>
              </a:spcBef>
              <a:spcAft>
                <a:spcPts val="0"/>
              </a:spcAft>
              <a:buNone/>
              <a:defRPr b="1">
                <a:latin typeface="Inter"/>
                <a:ea typeface="Inter"/>
                <a:cs typeface="Inter"/>
                <a:sym typeface="Inter"/>
              </a:defRPr>
            </a:lvl5pPr>
            <a:lvl6pPr lvl="5" rtl="0" algn="l">
              <a:spcBef>
                <a:spcPts val="0"/>
              </a:spcBef>
              <a:spcAft>
                <a:spcPts val="0"/>
              </a:spcAft>
              <a:buNone/>
              <a:defRPr b="1">
                <a:latin typeface="Inter"/>
                <a:ea typeface="Inter"/>
                <a:cs typeface="Inter"/>
                <a:sym typeface="Inter"/>
              </a:defRPr>
            </a:lvl6pPr>
            <a:lvl7pPr lvl="6" rtl="0" algn="l">
              <a:spcBef>
                <a:spcPts val="0"/>
              </a:spcBef>
              <a:spcAft>
                <a:spcPts val="0"/>
              </a:spcAft>
              <a:buNone/>
              <a:defRPr b="1">
                <a:latin typeface="Inter"/>
                <a:ea typeface="Inter"/>
                <a:cs typeface="Inter"/>
                <a:sym typeface="Inter"/>
              </a:defRPr>
            </a:lvl7pPr>
            <a:lvl8pPr lvl="7" rtl="0" algn="l">
              <a:spcBef>
                <a:spcPts val="0"/>
              </a:spcBef>
              <a:spcAft>
                <a:spcPts val="0"/>
              </a:spcAft>
              <a:buNone/>
              <a:defRPr b="1">
                <a:latin typeface="Inter"/>
                <a:ea typeface="Inter"/>
                <a:cs typeface="Inter"/>
                <a:sym typeface="Inter"/>
              </a:defRPr>
            </a:lvl8pPr>
            <a:lvl9pPr lvl="8" rtl="0" algn="l">
              <a:spcBef>
                <a:spcPts val="0"/>
              </a:spcBef>
              <a:spcAft>
                <a:spcPts val="0"/>
              </a:spcAft>
              <a:buNone/>
              <a:defRPr b="1">
                <a:latin typeface="Inter"/>
                <a:ea typeface="Inter"/>
                <a:cs typeface="Inter"/>
                <a:sym typeface="Inte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s 1">
  <p:cSld name="7_Section Header_1_1">
    <p:spTree>
      <p:nvGrpSpPr>
        <p:cNvPr id="128" name="Shape 128"/>
        <p:cNvGrpSpPr/>
        <p:nvPr/>
      </p:nvGrpSpPr>
      <p:grpSpPr>
        <a:xfrm>
          <a:off x="0" y="0"/>
          <a:ext cx="0" cy="0"/>
          <a:chOff x="0" y="0"/>
          <a:chExt cx="0" cy="0"/>
        </a:xfrm>
      </p:grpSpPr>
      <p:sp>
        <p:nvSpPr>
          <p:cNvPr id="129" name="Google Shape;129;p14"/>
          <p:cNvSpPr txBox="1"/>
          <p:nvPr>
            <p:ph idx="1" type="body"/>
          </p:nvPr>
        </p:nvSpPr>
        <p:spPr>
          <a:xfrm>
            <a:off x="963883" y="2252263"/>
            <a:ext cx="4230900" cy="3531600"/>
          </a:xfrm>
          <a:prstGeom prst="rect">
            <a:avLst/>
          </a:prstGeom>
          <a:noFill/>
          <a:ln>
            <a:noFill/>
          </a:ln>
        </p:spPr>
        <p:txBody>
          <a:bodyPr anchorCtr="0" anchor="t" bIns="45700" lIns="91425" spcFirstLastPara="1" rIns="91425" wrap="square" tIns="45700">
            <a:noAutofit/>
          </a:bodyPr>
          <a:lstStyle>
            <a:lvl1pPr indent="-336550" lvl="0" marL="457200" rtl="0" algn="l">
              <a:lnSpc>
                <a:spcPct val="90000"/>
              </a:lnSpc>
              <a:spcBef>
                <a:spcPts val="1000"/>
              </a:spcBef>
              <a:spcAft>
                <a:spcPts val="0"/>
              </a:spcAft>
              <a:buClr>
                <a:schemeClr val="dk1"/>
              </a:buClr>
              <a:buSzPts val="1700"/>
              <a:buChar char="•"/>
              <a:defRPr sz="1700">
                <a:solidFill>
                  <a:schemeClr val="dk1"/>
                </a:solidFill>
              </a:defRPr>
            </a:lvl1pPr>
            <a:lvl2pPr indent="-336550" lvl="1" marL="914400" rtl="0" algn="l">
              <a:lnSpc>
                <a:spcPct val="90000"/>
              </a:lnSpc>
              <a:spcBef>
                <a:spcPts val="500"/>
              </a:spcBef>
              <a:spcAft>
                <a:spcPts val="0"/>
              </a:spcAft>
              <a:buClr>
                <a:schemeClr val="dk1"/>
              </a:buClr>
              <a:buSzPts val="1700"/>
              <a:buFont typeface="Arial"/>
              <a:buChar char="o"/>
              <a:defRPr sz="1500">
                <a:solidFill>
                  <a:schemeClr val="dk1"/>
                </a:solidFill>
              </a:defRPr>
            </a:lvl2pPr>
            <a:lvl3pPr indent="-336550" lvl="2" marL="1371600" rtl="0" algn="l">
              <a:lnSpc>
                <a:spcPct val="90000"/>
              </a:lnSpc>
              <a:spcBef>
                <a:spcPts val="500"/>
              </a:spcBef>
              <a:spcAft>
                <a:spcPts val="0"/>
              </a:spcAft>
              <a:buClr>
                <a:schemeClr val="dk1"/>
              </a:buClr>
              <a:buSzPts val="1700"/>
              <a:buFont typeface="Arial"/>
              <a:buChar char="—"/>
              <a:defRPr sz="1300">
                <a:solidFill>
                  <a:schemeClr val="dk1"/>
                </a:solidFill>
              </a:defRPr>
            </a:lvl3pPr>
            <a:lvl4pPr indent="-336550" lvl="3" marL="1828800" rtl="0" algn="l">
              <a:lnSpc>
                <a:spcPct val="90000"/>
              </a:lnSpc>
              <a:spcBef>
                <a:spcPts val="500"/>
              </a:spcBef>
              <a:spcAft>
                <a:spcPts val="0"/>
              </a:spcAft>
              <a:buClr>
                <a:schemeClr val="dk1"/>
              </a:buClr>
              <a:buSzPts val="1700"/>
              <a:buChar char="•"/>
              <a:defRPr sz="1100">
                <a:solidFill>
                  <a:schemeClr val="dk1"/>
                </a:solidFill>
              </a:defRPr>
            </a:lvl4pPr>
            <a:lvl5pPr indent="-336550" lvl="4" marL="2286000" rtl="0" algn="l">
              <a:lnSpc>
                <a:spcPct val="90000"/>
              </a:lnSpc>
              <a:spcBef>
                <a:spcPts val="500"/>
              </a:spcBef>
              <a:spcAft>
                <a:spcPts val="0"/>
              </a:spcAft>
              <a:buClr>
                <a:schemeClr val="dk1"/>
              </a:buClr>
              <a:buSzPts val="1700"/>
              <a:buChar char="•"/>
              <a:defRPr sz="1100">
                <a:solidFill>
                  <a:schemeClr val="dk1"/>
                </a:solidFill>
              </a:defRPr>
            </a:lvl5pPr>
            <a:lvl6pPr indent="-336550" lvl="5" marL="2743200" rtl="0" algn="l">
              <a:lnSpc>
                <a:spcPct val="90000"/>
              </a:lnSpc>
              <a:spcBef>
                <a:spcPts val="500"/>
              </a:spcBef>
              <a:spcAft>
                <a:spcPts val="0"/>
              </a:spcAft>
              <a:buSzPts val="1700"/>
              <a:buChar char="•"/>
              <a:defRPr sz="1700">
                <a:latin typeface="Arial"/>
                <a:ea typeface="Arial"/>
                <a:cs typeface="Arial"/>
                <a:sym typeface="Arial"/>
              </a:defRPr>
            </a:lvl6pPr>
            <a:lvl7pPr indent="-336550" lvl="6" marL="3200400" rtl="0" algn="l">
              <a:lnSpc>
                <a:spcPct val="90000"/>
              </a:lnSpc>
              <a:spcBef>
                <a:spcPts val="500"/>
              </a:spcBef>
              <a:spcAft>
                <a:spcPts val="0"/>
              </a:spcAft>
              <a:buSzPts val="1700"/>
              <a:buChar char="•"/>
              <a:defRPr sz="1700">
                <a:latin typeface="Arial"/>
                <a:ea typeface="Arial"/>
                <a:cs typeface="Arial"/>
                <a:sym typeface="Arial"/>
              </a:defRPr>
            </a:lvl7pPr>
            <a:lvl8pPr indent="-336550" lvl="7" marL="3657600" rtl="0" algn="l">
              <a:lnSpc>
                <a:spcPct val="90000"/>
              </a:lnSpc>
              <a:spcBef>
                <a:spcPts val="500"/>
              </a:spcBef>
              <a:spcAft>
                <a:spcPts val="0"/>
              </a:spcAft>
              <a:buSzPts val="1700"/>
              <a:buChar char="•"/>
              <a:defRPr sz="1700">
                <a:latin typeface="Arial"/>
                <a:ea typeface="Arial"/>
                <a:cs typeface="Arial"/>
                <a:sym typeface="Arial"/>
              </a:defRPr>
            </a:lvl8pPr>
            <a:lvl9pPr indent="-336550" lvl="8" marL="4114800" rtl="0" algn="l">
              <a:lnSpc>
                <a:spcPct val="90000"/>
              </a:lnSpc>
              <a:spcBef>
                <a:spcPts val="500"/>
              </a:spcBef>
              <a:spcAft>
                <a:spcPts val="0"/>
              </a:spcAft>
              <a:buSzPts val="1700"/>
              <a:buChar char="•"/>
              <a:defRPr sz="1700">
                <a:latin typeface="Arial"/>
                <a:ea typeface="Arial"/>
                <a:cs typeface="Arial"/>
                <a:sym typeface="Arial"/>
              </a:defRPr>
            </a:lvl9pPr>
          </a:lstStyle>
          <a:p/>
        </p:txBody>
      </p:sp>
      <p:sp>
        <p:nvSpPr>
          <p:cNvPr id="130" name="Google Shape;130;p14"/>
          <p:cNvSpPr/>
          <p:nvPr/>
        </p:nvSpPr>
        <p:spPr>
          <a:xfrm>
            <a:off x="5922360" y="1922750"/>
            <a:ext cx="21300" cy="3143700"/>
          </a:xfrm>
          <a:prstGeom prst="rect">
            <a:avLst/>
          </a:prstGeom>
          <a:solidFill>
            <a:srgbClr val="6CA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ph idx="2" type="subTitle"/>
          </p:nvPr>
        </p:nvSpPr>
        <p:spPr>
          <a:xfrm>
            <a:off x="963875" y="1761025"/>
            <a:ext cx="4559700" cy="44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600">
                <a:solidFill>
                  <a:srgbClr val="000D74"/>
                </a:solidFill>
                <a:latin typeface="Inter"/>
                <a:ea typeface="Inter"/>
                <a:cs typeface="Inter"/>
                <a:sym typeface="Inter"/>
              </a:defRPr>
            </a:lvl1pPr>
            <a:lvl2pPr lvl="1" rtl="0" algn="l">
              <a:spcBef>
                <a:spcPts val="0"/>
              </a:spcBef>
              <a:spcAft>
                <a:spcPts val="0"/>
              </a:spcAft>
              <a:buNone/>
              <a:defRPr b="1" sz="800">
                <a:solidFill>
                  <a:srgbClr val="000D74"/>
                </a:solidFill>
                <a:latin typeface="Inter"/>
                <a:ea typeface="Inter"/>
                <a:cs typeface="Inter"/>
                <a:sym typeface="Inter"/>
              </a:defRPr>
            </a:lvl2pPr>
            <a:lvl3pPr lvl="2" rtl="0" algn="l">
              <a:spcBef>
                <a:spcPts val="0"/>
              </a:spcBef>
              <a:spcAft>
                <a:spcPts val="0"/>
              </a:spcAft>
              <a:buNone/>
              <a:defRPr b="1" sz="800">
                <a:solidFill>
                  <a:srgbClr val="000D74"/>
                </a:solidFill>
                <a:latin typeface="Inter"/>
                <a:ea typeface="Inter"/>
                <a:cs typeface="Inter"/>
                <a:sym typeface="Inter"/>
              </a:defRPr>
            </a:lvl3pPr>
            <a:lvl4pPr lvl="3" rtl="0" algn="l">
              <a:spcBef>
                <a:spcPts val="0"/>
              </a:spcBef>
              <a:spcAft>
                <a:spcPts val="0"/>
              </a:spcAft>
              <a:buNone/>
              <a:defRPr b="1" sz="800">
                <a:solidFill>
                  <a:srgbClr val="000D74"/>
                </a:solidFill>
                <a:latin typeface="Inter"/>
                <a:ea typeface="Inter"/>
                <a:cs typeface="Inter"/>
                <a:sym typeface="Inter"/>
              </a:defRPr>
            </a:lvl4pPr>
            <a:lvl5pPr lvl="4" rtl="0" algn="l">
              <a:spcBef>
                <a:spcPts val="0"/>
              </a:spcBef>
              <a:spcAft>
                <a:spcPts val="0"/>
              </a:spcAft>
              <a:buNone/>
              <a:defRPr b="1" sz="800">
                <a:solidFill>
                  <a:srgbClr val="000D74"/>
                </a:solidFill>
                <a:latin typeface="Inter"/>
                <a:ea typeface="Inter"/>
                <a:cs typeface="Inter"/>
                <a:sym typeface="Inter"/>
              </a:defRPr>
            </a:lvl5pPr>
            <a:lvl6pPr lvl="5" rtl="0" algn="l">
              <a:spcBef>
                <a:spcPts val="0"/>
              </a:spcBef>
              <a:spcAft>
                <a:spcPts val="0"/>
              </a:spcAft>
              <a:buNone/>
              <a:defRPr b="1" sz="800">
                <a:solidFill>
                  <a:srgbClr val="000D74"/>
                </a:solidFill>
                <a:latin typeface="Inter"/>
                <a:ea typeface="Inter"/>
                <a:cs typeface="Inter"/>
                <a:sym typeface="Inter"/>
              </a:defRPr>
            </a:lvl6pPr>
            <a:lvl7pPr lvl="6" rtl="0" algn="l">
              <a:spcBef>
                <a:spcPts val="0"/>
              </a:spcBef>
              <a:spcAft>
                <a:spcPts val="0"/>
              </a:spcAft>
              <a:buNone/>
              <a:defRPr b="1" sz="800">
                <a:solidFill>
                  <a:srgbClr val="000D74"/>
                </a:solidFill>
                <a:latin typeface="Inter"/>
                <a:ea typeface="Inter"/>
                <a:cs typeface="Inter"/>
                <a:sym typeface="Inter"/>
              </a:defRPr>
            </a:lvl7pPr>
            <a:lvl8pPr lvl="7" rtl="0" algn="l">
              <a:spcBef>
                <a:spcPts val="0"/>
              </a:spcBef>
              <a:spcAft>
                <a:spcPts val="0"/>
              </a:spcAft>
              <a:buNone/>
              <a:defRPr b="1" sz="800">
                <a:solidFill>
                  <a:srgbClr val="000D74"/>
                </a:solidFill>
                <a:latin typeface="Inter"/>
                <a:ea typeface="Inter"/>
                <a:cs typeface="Inter"/>
                <a:sym typeface="Inter"/>
              </a:defRPr>
            </a:lvl8pPr>
            <a:lvl9pPr lvl="8" rtl="0" algn="l">
              <a:spcBef>
                <a:spcPts val="0"/>
              </a:spcBef>
              <a:spcAft>
                <a:spcPts val="0"/>
              </a:spcAft>
              <a:buNone/>
              <a:defRPr b="1" sz="800">
                <a:solidFill>
                  <a:srgbClr val="000D74"/>
                </a:solidFill>
                <a:latin typeface="Inter"/>
                <a:ea typeface="Inter"/>
                <a:cs typeface="Inter"/>
                <a:sym typeface="Inter"/>
              </a:defRPr>
            </a:lvl9pPr>
          </a:lstStyle>
          <a:p/>
        </p:txBody>
      </p:sp>
      <p:sp>
        <p:nvSpPr>
          <p:cNvPr id="132" name="Google Shape;132;p14"/>
          <p:cNvSpPr txBox="1"/>
          <p:nvPr>
            <p:ph idx="3"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33" name="Google Shape;133;p14"/>
          <p:cNvSpPr txBox="1"/>
          <p:nvPr>
            <p:ph idx="4" type="body"/>
          </p:nvPr>
        </p:nvSpPr>
        <p:spPr>
          <a:xfrm>
            <a:off x="6668424" y="2252263"/>
            <a:ext cx="4230900" cy="3531600"/>
          </a:xfrm>
          <a:prstGeom prst="rect">
            <a:avLst/>
          </a:prstGeom>
          <a:noFill/>
          <a:ln>
            <a:noFill/>
          </a:ln>
        </p:spPr>
        <p:txBody>
          <a:bodyPr anchorCtr="0" anchor="t" bIns="45700" lIns="91425" spcFirstLastPara="1" rIns="91425" wrap="square" tIns="45700">
            <a:noAutofit/>
          </a:bodyPr>
          <a:lstStyle>
            <a:lvl1pPr indent="-336550" lvl="0" marL="457200" rtl="0" algn="l">
              <a:lnSpc>
                <a:spcPct val="90000"/>
              </a:lnSpc>
              <a:spcBef>
                <a:spcPts val="1000"/>
              </a:spcBef>
              <a:spcAft>
                <a:spcPts val="0"/>
              </a:spcAft>
              <a:buClr>
                <a:schemeClr val="dk1"/>
              </a:buClr>
              <a:buSzPts val="1700"/>
              <a:buChar char="•"/>
              <a:defRPr sz="1700">
                <a:solidFill>
                  <a:schemeClr val="dk1"/>
                </a:solidFill>
              </a:defRPr>
            </a:lvl1pPr>
            <a:lvl2pPr indent="-336550" lvl="1" marL="914400" rtl="0" algn="l">
              <a:lnSpc>
                <a:spcPct val="90000"/>
              </a:lnSpc>
              <a:spcBef>
                <a:spcPts val="500"/>
              </a:spcBef>
              <a:spcAft>
                <a:spcPts val="0"/>
              </a:spcAft>
              <a:buClr>
                <a:schemeClr val="dk1"/>
              </a:buClr>
              <a:buSzPts val="1700"/>
              <a:buFont typeface="Arial"/>
              <a:buChar char="o"/>
              <a:defRPr sz="1500">
                <a:solidFill>
                  <a:schemeClr val="dk1"/>
                </a:solidFill>
              </a:defRPr>
            </a:lvl2pPr>
            <a:lvl3pPr indent="-336550" lvl="2" marL="1371600" rtl="0" algn="l">
              <a:lnSpc>
                <a:spcPct val="90000"/>
              </a:lnSpc>
              <a:spcBef>
                <a:spcPts val="500"/>
              </a:spcBef>
              <a:spcAft>
                <a:spcPts val="0"/>
              </a:spcAft>
              <a:buClr>
                <a:schemeClr val="dk1"/>
              </a:buClr>
              <a:buSzPts val="1700"/>
              <a:buFont typeface="Arial"/>
              <a:buChar char="—"/>
              <a:defRPr sz="1300">
                <a:solidFill>
                  <a:schemeClr val="dk1"/>
                </a:solidFill>
              </a:defRPr>
            </a:lvl3pPr>
            <a:lvl4pPr indent="-336550" lvl="3" marL="1828800" rtl="0" algn="l">
              <a:lnSpc>
                <a:spcPct val="90000"/>
              </a:lnSpc>
              <a:spcBef>
                <a:spcPts val="500"/>
              </a:spcBef>
              <a:spcAft>
                <a:spcPts val="0"/>
              </a:spcAft>
              <a:buClr>
                <a:schemeClr val="dk1"/>
              </a:buClr>
              <a:buSzPts val="1700"/>
              <a:buChar char="•"/>
              <a:defRPr sz="1100">
                <a:solidFill>
                  <a:schemeClr val="dk1"/>
                </a:solidFill>
              </a:defRPr>
            </a:lvl4pPr>
            <a:lvl5pPr indent="-336550" lvl="4" marL="2286000" rtl="0" algn="l">
              <a:lnSpc>
                <a:spcPct val="90000"/>
              </a:lnSpc>
              <a:spcBef>
                <a:spcPts val="500"/>
              </a:spcBef>
              <a:spcAft>
                <a:spcPts val="0"/>
              </a:spcAft>
              <a:buClr>
                <a:schemeClr val="dk1"/>
              </a:buClr>
              <a:buSzPts val="1700"/>
              <a:buChar char="•"/>
              <a:defRPr sz="1100">
                <a:solidFill>
                  <a:schemeClr val="dk1"/>
                </a:solidFill>
              </a:defRPr>
            </a:lvl5pPr>
            <a:lvl6pPr indent="-336550" lvl="5" marL="2743200" rtl="0" algn="l">
              <a:lnSpc>
                <a:spcPct val="90000"/>
              </a:lnSpc>
              <a:spcBef>
                <a:spcPts val="500"/>
              </a:spcBef>
              <a:spcAft>
                <a:spcPts val="0"/>
              </a:spcAft>
              <a:buSzPts val="1700"/>
              <a:buChar char="•"/>
              <a:defRPr sz="1700">
                <a:latin typeface="Arial"/>
                <a:ea typeface="Arial"/>
                <a:cs typeface="Arial"/>
                <a:sym typeface="Arial"/>
              </a:defRPr>
            </a:lvl6pPr>
            <a:lvl7pPr indent="-336550" lvl="6" marL="3200400" rtl="0" algn="l">
              <a:lnSpc>
                <a:spcPct val="90000"/>
              </a:lnSpc>
              <a:spcBef>
                <a:spcPts val="500"/>
              </a:spcBef>
              <a:spcAft>
                <a:spcPts val="0"/>
              </a:spcAft>
              <a:buSzPts val="1700"/>
              <a:buChar char="•"/>
              <a:defRPr sz="1700">
                <a:latin typeface="Arial"/>
                <a:ea typeface="Arial"/>
                <a:cs typeface="Arial"/>
                <a:sym typeface="Arial"/>
              </a:defRPr>
            </a:lvl7pPr>
            <a:lvl8pPr indent="-336550" lvl="7" marL="3657600" rtl="0" algn="l">
              <a:lnSpc>
                <a:spcPct val="90000"/>
              </a:lnSpc>
              <a:spcBef>
                <a:spcPts val="500"/>
              </a:spcBef>
              <a:spcAft>
                <a:spcPts val="0"/>
              </a:spcAft>
              <a:buSzPts val="1700"/>
              <a:buChar char="•"/>
              <a:defRPr sz="1700">
                <a:latin typeface="Arial"/>
                <a:ea typeface="Arial"/>
                <a:cs typeface="Arial"/>
                <a:sym typeface="Arial"/>
              </a:defRPr>
            </a:lvl8pPr>
            <a:lvl9pPr indent="-336550" lvl="8" marL="4114800" rtl="0" algn="l">
              <a:lnSpc>
                <a:spcPct val="90000"/>
              </a:lnSpc>
              <a:spcBef>
                <a:spcPts val="500"/>
              </a:spcBef>
              <a:spcAft>
                <a:spcPts val="0"/>
              </a:spcAft>
              <a:buSzPts val="1700"/>
              <a:buChar char="•"/>
              <a:defRPr sz="1700">
                <a:latin typeface="Arial"/>
                <a:ea typeface="Arial"/>
                <a:cs typeface="Arial"/>
                <a:sym typeface="Arial"/>
              </a:defRPr>
            </a:lvl9pPr>
          </a:lstStyle>
          <a:p/>
        </p:txBody>
      </p:sp>
      <p:sp>
        <p:nvSpPr>
          <p:cNvPr id="134" name="Google Shape;134;p14"/>
          <p:cNvSpPr txBox="1"/>
          <p:nvPr>
            <p:ph idx="5" type="subTitle"/>
          </p:nvPr>
        </p:nvSpPr>
        <p:spPr>
          <a:xfrm>
            <a:off x="6668425" y="1761025"/>
            <a:ext cx="4559700" cy="4485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b="1" sz="1600">
                <a:solidFill>
                  <a:srgbClr val="000D74"/>
                </a:solidFill>
                <a:latin typeface="Inter"/>
                <a:ea typeface="Inter"/>
                <a:cs typeface="Inter"/>
                <a:sym typeface="Inter"/>
              </a:defRPr>
            </a:lvl1pPr>
            <a:lvl2pPr lvl="1" rtl="0" algn="l">
              <a:spcBef>
                <a:spcPts val="0"/>
              </a:spcBef>
              <a:spcAft>
                <a:spcPts val="0"/>
              </a:spcAft>
              <a:buNone/>
              <a:defRPr b="1" sz="800">
                <a:solidFill>
                  <a:srgbClr val="000D74"/>
                </a:solidFill>
                <a:latin typeface="Inter"/>
                <a:ea typeface="Inter"/>
                <a:cs typeface="Inter"/>
                <a:sym typeface="Inter"/>
              </a:defRPr>
            </a:lvl2pPr>
            <a:lvl3pPr lvl="2" rtl="0" algn="l">
              <a:spcBef>
                <a:spcPts val="0"/>
              </a:spcBef>
              <a:spcAft>
                <a:spcPts val="0"/>
              </a:spcAft>
              <a:buNone/>
              <a:defRPr b="1" sz="800">
                <a:solidFill>
                  <a:srgbClr val="000D74"/>
                </a:solidFill>
                <a:latin typeface="Inter"/>
                <a:ea typeface="Inter"/>
                <a:cs typeface="Inter"/>
                <a:sym typeface="Inter"/>
              </a:defRPr>
            </a:lvl3pPr>
            <a:lvl4pPr lvl="3" rtl="0" algn="l">
              <a:spcBef>
                <a:spcPts val="0"/>
              </a:spcBef>
              <a:spcAft>
                <a:spcPts val="0"/>
              </a:spcAft>
              <a:buNone/>
              <a:defRPr b="1" sz="800">
                <a:solidFill>
                  <a:srgbClr val="000D74"/>
                </a:solidFill>
                <a:latin typeface="Inter"/>
                <a:ea typeface="Inter"/>
                <a:cs typeface="Inter"/>
                <a:sym typeface="Inter"/>
              </a:defRPr>
            </a:lvl4pPr>
            <a:lvl5pPr lvl="4" rtl="0" algn="l">
              <a:spcBef>
                <a:spcPts val="0"/>
              </a:spcBef>
              <a:spcAft>
                <a:spcPts val="0"/>
              </a:spcAft>
              <a:buNone/>
              <a:defRPr b="1" sz="800">
                <a:solidFill>
                  <a:srgbClr val="000D74"/>
                </a:solidFill>
                <a:latin typeface="Inter"/>
                <a:ea typeface="Inter"/>
                <a:cs typeface="Inter"/>
                <a:sym typeface="Inter"/>
              </a:defRPr>
            </a:lvl5pPr>
            <a:lvl6pPr lvl="5" rtl="0" algn="l">
              <a:spcBef>
                <a:spcPts val="0"/>
              </a:spcBef>
              <a:spcAft>
                <a:spcPts val="0"/>
              </a:spcAft>
              <a:buNone/>
              <a:defRPr b="1" sz="800">
                <a:solidFill>
                  <a:srgbClr val="000D74"/>
                </a:solidFill>
                <a:latin typeface="Inter"/>
                <a:ea typeface="Inter"/>
                <a:cs typeface="Inter"/>
                <a:sym typeface="Inter"/>
              </a:defRPr>
            </a:lvl6pPr>
            <a:lvl7pPr lvl="6" rtl="0" algn="l">
              <a:spcBef>
                <a:spcPts val="0"/>
              </a:spcBef>
              <a:spcAft>
                <a:spcPts val="0"/>
              </a:spcAft>
              <a:buNone/>
              <a:defRPr b="1" sz="800">
                <a:solidFill>
                  <a:srgbClr val="000D74"/>
                </a:solidFill>
                <a:latin typeface="Inter"/>
                <a:ea typeface="Inter"/>
                <a:cs typeface="Inter"/>
                <a:sym typeface="Inter"/>
              </a:defRPr>
            </a:lvl7pPr>
            <a:lvl8pPr lvl="7" rtl="0" algn="l">
              <a:spcBef>
                <a:spcPts val="0"/>
              </a:spcBef>
              <a:spcAft>
                <a:spcPts val="0"/>
              </a:spcAft>
              <a:buNone/>
              <a:defRPr b="1" sz="800">
                <a:solidFill>
                  <a:srgbClr val="000D74"/>
                </a:solidFill>
                <a:latin typeface="Inter"/>
                <a:ea typeface="Inter"/>
                <a:cs typeface="Inter"/>
                <a:sym typeface="Inter"/>
              </a:defRPr>
            </a:lvl8pPr>
            <a:lvl9pPr lvl="8" rtl="0" algn="l">
              <a:spcBef>
                <a:spcPts val="0"/>
              </a:spcBef>
              <a:spcAft>
                <a:spcPts val="0"/>
              </a:spcAft>
              <a:buNone/>
              <a:defRPr b="1" sz="800">
                <a:solidFill>
                  <a:srgbClr val="000D74"/>
                </a:solidFill>
                <a:latin typeface="Inter"/>
                <a:ea typeface="Inter"/>
                <a:cs typeface="Inter"/>
                <a:sym typeface="Inter"/>
              </a:defRPr>
            </a:lvl9pPr>
          </a:lstStyle>
          <a:p/>
        </p:txBody>
      </p:sp>
      <p:cxnSp>
        <p:nvCxnSpPr>
          <p:cNvPr id="135" name="Google Shape;135;p14"/>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36" name="Google Shape;136;p14"/>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37" name="Google Shape;137;p14"/>
          <p:cNvSpPr txBox="1"/>
          <p:nvPr>
            <p:ph idx="6"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ection Header">
  <p:cSld name="13_Section Header">
    <p:spTree>
      <p:nvGrpSpPr>
        <p:cNvPr id="138" name="Shape 138"/>
        <p:cNvGrpSpPr/>
        <p:nvPr/>
      </p:nvGrpSpPr>
      <p:grpSpPr>
        <a:xfrm>
          <a:off x="0" y="0"/>
          <a:ext cx="0" cy="0"/>
          <a:chOff x="0" y="0"/>
          <a:chExt cx="0" cy="0"/>
        </a:xfrm>
      </p:grpSpPr>
      <p:cxnSp>
        <p:nvCxnSpPr>
          <p:cNvPr id="139" name="Google Shape;139;p15"/>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40" name="Google Shape;140;p15"/>
          <p:cNvSpPr/>
          <p:nvPr/>
        </p:nvSpPr>
        <p:spPr>
          <a:xfrm>
            <a:off x="9207600" y="0"/>
            <a:ext cx="2984400" cy="6327600"/>
          </a:xfrm>
          <a:prstGeom prst="rect">
            <a:avLst/>
          </a:prstGeom>
          <a:solidFill>
            <a:srgbClr val="000D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15"/>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42" name="Google Shape;142;p15"/>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43" name="Google Shape;143;p15"/>
          <p:cNvSpPr txBox="1"/>
          <p:nvPr>
            <p:ph idx="2"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44" name="Google Shape;144;p15"/>
          <p:cNvSpPr txBox="1"/>
          <p:nvPr>
            <p:ph idx="3" type="body"/>
          </p:nvPr>
        </p:nvSpPr>
        <p:spPr>
          <a:xfrm>
            <a:off x="841025" y="1970875"/>
            <a:ext cx="7605300" cy="329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p:cSld name="11_Section Header">
    <p:spTree>
      <p:nvGrpSpPr>
        <p:cNvPr id="145" name="Shape 145"/>
        <p:cNvGrpSpPr/>
        <p:nvPr/>
      </p:nvGrpSpPr>
      <p:grpSpPr>
        <a:xfrm>
          <a:off x="0" y="0"/>
          <a:ext cx="0" cy="0"/>
          <a:chOff x="0" y="0"/>
          <a:chExt cx="0" cy="0"/>
        </a:xfrm>
      </p:grpSpPr>
      <p:sp>
        <p:nvSpPr>
          <p:cNvPr id="146" name="Google Shape;146;p16"/>
          <p:cNvSpPr/>
          <p:nvPr/>
        </p:nvSpPr>
        <p:spPr>
          <a:xfrm>
            <a:off x="5725" y="2322900"/>
            <a:ext cx="12192000" cy="3994500"/>
          </a:xfrm>
          <a:prstGeom prst="rect">
            <a:avLst/>
          </a:prstGeom>
          <a:solidFill>
            <a:srgbClr val="000D7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txBox="1"/>
          <p:nvPr>
            <p:ph type="title"/>
          </p:nvPr>
        </p:nvSpPr>
        <p:spPr>
          <a:xfrm>
            <a:off x="0" y="1460100"/>
            <a:ext cx="12192000" cy="4224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Clr>
                <a:schemeClr val="lt1"/>
              </a:buClr>
              <a:buSzPts val="3600"/>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16"/>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49" name="Google Shape;149;p16"/>
          <p:cNvSpPr txBox="1"/>
          <p:nvPr>
            <p:ph idx="2" type="body"/>
          </p:nvPr>
        </p:nvSpPr>
        <p:spPr>
          <a:xfrm>
            <a:off x="1934702" y="4071475"/>
            <a:ext cx="8544600" cy="3935400"/>
          </a:xfrm>
          <a:prstGeom prst="rect">
            <a:avLst/>
          </a:prstGeom>
          <a:noFill/>
          <a:ln>
            <a:noFill/>
          </a:ln>
        </p:spPr>
        <p:txBody>
          <a:bodyPr anchorCtr="0" anchor="t" bIns="45700" lIns="91425" spcFirstLastPara="1" rIns="91425" wrap="square" tIns="45700">
            <a:noAutofit/>
          </a:bodyPr>
          <a:lstStyle>
            <a:lvl1pPr indent="-342900" lvl="0" marL="457200" rtl="0" algn="ctr">
              <a:lnSpc>
                <a:spcPct val="90000"/>
              </a:lnSpc>
              <a:spcBef>
                <a:spcPts val="10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1pPr>
            <a:lvl2pPr indent="-342900" lvl="1" marL="914400" rtl="0" algn="ctr">
              <a:lnSpc>
                <a:spcPct val="90000"/>
              </a:lnSpc>
              <a:spcBef>
                <a:spcPts val="500"/>
              </a:spcBef>
              <a:spcAft>
                <a:spcPts val="0"/>
              </a:spcAft>
              <a:buClr>
                <a:schemeClr val="lt1"/>
              </a:buClr>
              <a:buSzPts val="1800"/>
              <a:buFont typeface="Inter ExtraLight"/>
              <a:buChar char="o"/>
              <a:defRPr>
                <a:solidFill>
                  <a:schemeClr val="lt1"/>
                </a:solidFill>
                <a:latin typeface="Inter ExtraLight"/>
                <a:ea typeface="Inter ExtraLight"/>
                <a:cs typeface="Inter ExtraLight"/>
                <a:sym typeface="Inter ExtraLight"/>
              </a:defRPr>
            </a:lvl2pPr>
            <a:lvl3pPr indent="-342900" lvl="2" marL="13716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3pPr>
            <a:lvl4pPr indent="-342900" lvl="3" marL="18288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4pPr>
            <a:lvl5pPr indent="-342900" lvl="4" marL="22860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5pPr>
            <a:lvl6pPr indent="-342900" lvl="5" marL="27432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6pPr>
            <a:lvl7pPr indent="-342900" lvl="6" marL="32004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7pPr>
            <a:lvl8pPr indent="-342900" lvl="7" marL="36576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8pPr>
            <a:lvl9pPr indent="-342900" lvl="8" marL="4114800" rtl="0" algn="ctr">
              <a:lnSpc>
                <a:spcPct val="90000"/>
              </a:lnSpc>
              <a:spcBef>
                <a:spcPts val="500"/>
              </a:spcBef>
              <a:spcAft>
                <a:spcPts val="0"/>
              </a:spcAft>
              <a:buClr>
                <a:schemeClr val="lt1"/>
              </a:buClr>
              <a:buSzPts val="1800"/>
              <a:buFont typeface="Inter ExtraLight"/>
              <a:buChar char="•"/>
              <a:defRPr>
                <a:solidFill>
                  <a:schemeClr val="lt1"/>
                </a:solidFill>
                <a:latin typeface="Inter ExtraLight"/>
                <a:ea typeface="Inter ExtraLight"/>
                <a:cs typeface="Inter ExtraLight"/>
                <a:sym typeface="Inter ExtraLight"/>
              </a:defRPr>
            </a:lvl9pPr>
          </a:lstStyle>
          <a:p/>
        </p:txBody>
      </p:sp>
      <p:sp>
        <p:nvSpPr>
          <p:cNvPr id="150" name="Google Shape;150;p16"/>
          <p:cNvSpPr/>
          <p:nvPr>
            <p:ph idx="3" type="pic"/>
          </p:nvPr>
        </p:nvSpPr>
        <p:spPr>
          <a:xfrm>
            <a:off x="73100" y="77600"/>
            <a:ext cx="3943500" cy="2172900"/>
          </a:xfrm>
          <a:prstGeom prst="rect">
            <a:avLst/>
          </a:prstGeom>
          <a:noFill/>
          <a:ln>
            <a:noFill/>
          </a:ln>
        </p:spPr>
      </p:sp>
      <p:sp>
        <p:nvSpPr>
          <p:cNvPr id="151" name="Google Shape;151;p16"/>
          <p:cNvSpPr/>
          <p:nvPr>
            <p:ph idx="4" type="pic"/>
          </p:nvPr>
        </p:nvSpPr>
        <p:spPr>
          <a:xfrm>
            <a:off x="4124398" y="77600"/>
            <a:ext cx="3943500" cy="2172900"/>
          </a:xfrm>
          <a:prstGeom prst="rect">
            <a:avLst/>
          </a:prstGeom>
          <a:noFill/>
          <a:ln>
            <a:noFill/>
          </a:ln>
        </p:spPr>
      </p:sp>
      <p:sp>
        <p:nvSpPr>
          <p:cNvPr id="152" name="Google Shape;152;p16"/>
          <p:cNvSpPr/>
          <p:nvPr>
            <p:ph idx="5" type="pic"/>
          </p:nvPr>
        </p:nvSpPr>
        <p:spPr>
          <a:xfrm>
            <a:off x="8175696" y="77600"/>
            <a:ext cx="3943500" cy="2172900"/>
          </a:xfrm>
          <a:prstGeom prst="rect">
            <a:avLst/>
          </a:prstGeom>
          <a:noFill/>
          <a:ln>
            <a:noFill/>
          </a:ln>
        </p:spPr>
      </p:sp>
      <p:pic>
        <p:nvPicPr>
          <p:cNvPr id="153" name="Google Shape;153;p16"/>
          <p:cNvPicPr preferRelativeResize="0"/>
          <p:nvPr/>
        </p:nvPicPr>
        <p:blipFill rotWithShape="1">
          <a:blip r:embed="rId2">
            <a:alphaModFix/>
          </a:blip>
          <a:srcRect b="8602" l="0" r="0" t="8602"/>
          <a:stretch/>
        </p:blipFill>
        <p:spPr>
          <a:xfrm>
            <a:off x="73100" y="77600"/>
            <a:ext cx="3943501" cy="2172901"/>
          </a:xfrm>
          <a:prstGeom prst="rect">
            <a:avLst/>
          </a:prstGeom>
          <a:noFill/>
          <a:ln>
            <a:noFill/>
          </a:ln>
        </p:spPr>
      </p:pic>
      <p:pic>
        <p:nvPicPr>
          <p:cNvPr id="154" name="Google Shape;154;p16"/>
          <p:cNvPicPr preferRelativeResize="0"/>
          <p:nvPr/>
        </p:nvPicPr>
        <p:blipFill rotWithShape="1">
          <a:blip r:embed="rId3">
            <a:alphaModFix/>
          </a:blip>
          <a:srcRect b="5224" l="0" r="0" t="12103"/>
          <a:stretch/>
        </p:blipFill>
        <p:spPr>
          <a:xfrm>
            <a:off x="4124400" y="77600"/>
            <a:ext cx="3943501" cy="2172899"/>
          </a:xfrm>
          <a:prstGeom prst="rect">
            <a:avLst/>
          </a:prstGeom>
          <a:noFill/>
          <a:ln>
            <a:noFill/>
          </a:ln>
        </p:spPr>
      </p:pic>
      <p:pic>
        <p:nvPicPr>
          <p:cNvPr id="155" name="Google Shape;155;p16"/>
          <p:cNvPicPr preferRelativeResize="0"/>
          <p:nvPr/>
        </p:nvPicPr>
        <p:blipFill rotWithShape="1">
          <a:blip r:embed="rId4">
            <a:alphaModFix/>
          </a:blip>
          <a:srcRect b="6185" l="0" r="0" t="11114"/>
          <a:stretch/>
        </p:blipFill>
        <p:spPr>
          <a:xfrm>
            <a:off x="8175700" y="77600"/>
            <a:ext cx="3943500" cy="2172900"/>
          </a:xfrm>
          <a:prstGeom prst="rect">
            <a:avLst/>
          </a:prstGeom>
          <a:noFill/>
          <a:ln>
            <a:noFill/>
          </a:ln>
        </p:spPr>
      </p:pic>
      <p:sp>
        <p:nvSpPr>
          <p:cNvPr id="156" name="Google Shape;156;p16"/>
          <p:cNvSpPr txBox="1"/>
          <p:nvPr>
            <p:ph idx="6" type="title"/>
          </p:nvPr>
        </p:nvSpPr>
        <p:spPr>
          <a:xfrm>
            <a:off x="1902150" y="2305875"/>
            <a:ext cx="8609700" cy="918600"/>
          </a:xfrm>
          <a:prstGeom prst="rect">
            <a:avLst/>
          </a:prstGeom>
        </p:spPr>
        <p:txBody>
          <a:bodyPr anchorCtr="0" anchor="b" bIns="45700" lIns="91425" spcFirstLastPara="1" rIns="91425" wrap="square" tIns="45700">
            <a:noAutofit/>
          </a:bodyPr>
          <a:lstStyle>
            <a:lvl1pPr lvl="0" rtl="0">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57" name="Google Shape;157;p16"/>
          <p:cNvSpPr txBox="1"/>
          <p:nvPr>
            <p:ph idx="7" type="subTitle"/>
          </p:nvPr>
        </p:nvSpPr>
        <p:spPr>
          <a:xfrm>
            <a:off x="3941250" y="3259075"/>
            <a:ext cx="4531500" cy="58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B9D8EB"/>
              </a:buClr>
              <a:buSzPts val="2300"/>
              <a:buFont typeface="Inter"/>
              <a:buNone/>
              <a:defRPr b="1" sz="2100">
                <a:solidFill>
                  <a:srgbClr val="B9D8EB"/>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2">
  <p:cSld name="11_Section Header_2">
    <p:spTree>
      <p:nvGrpSpPr>
        <p:cNvPr id="158" name="Shape 158"/>
        <p:cNvGrpSpPr/>
        <p:nvPr/>
      </p:nvGrpSpPr>
      <p:grpSpPr>
        <a:xfrm>
          <a:off x="0" y="0"/>
          <a:ext cx="0" cy="0"/>
          <a:chOff x="0" y="0"/>
          <a:chExt cx="0" cy="0"/>
        </a:xfrm>
      </p:grpSpPr>
      <p:sp>
        <p:nvSpPr>
          <p:cNvPr id="159" name="Google Shape;159;p17"/>
          <p:cNvSpPr/>
          <p:nvPr>
            <p:ph idx="2" type="pic"/>
          </p:nvPr>
        </p:nvSpPr>
        <p:spPr>
          <a:xfrm>
            <a:off x="0" y="0"/>
            <a:ext cx="12221100" cy="3342300"/>
          </a:xfrm>
          <a:prstGeom prst="rect">
            <a:avLst/>
          </a:prstGeom>
          <a:solidFill>
            <a:srgbClr val="000D74"/>
          </a:solid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accent1"/>
              </a:buClr>
              <a:buSzPts val="1800"/>
              <a:buFont typeface="Arial"/>
              <a:buChar char="•"/>
              <a:defRPr b="0" i="0" sz="1800" u="none" cap="none" strike="noStrike">
                <a:solidFill>
                  <a:srgbClr val="7F7F7F"/>
                </a:solidFill>
                <a:latin typeface="Arial"/>
                <a:ea typeface="Arial"/>
                <a:cs typeface="Arial"/>
                <a:sym typeface="Arial"/>
              </a:defRPr>
            </a:lvl1pPr>
            <a:lvl2pPr lvl="1" marR="0" rtl="0" algn="l">
              <a:lnSpc>
                <a:spcPct val="90000"/>
              </a:lnSpc>
              <a:spcBef>
                <a:spcPts val="500"/>
              </a:spcBef>
              <a:spcAft>
                <a:spcPts val="0"/>
              </a:spcAft>
              <a:buClr>
                <a:schemeClr val="accent1"/>
              </a:buClr>
              <a:buSzPts val="1600"/>
              <a:buFont typeface="Courier New"/>
              <a:buChar char="o"/>
              <a:defRPr b="0" i="0" sz="1600" u="none" cap="none" strike="noStrike">
                <a:solidFill>
                  <a:srgbClr val="7F7F7F"/>
                </a:solidFill>
                <a:latin typeface="Arial"/>
                <a:ea typeface="Arial"/>
                <a:cs typeface="Arial"/>
                <a:sym typeface="Arial"/>
              </a:defRPr>
            </a:lvl2pPr>
            <a:lvl3pPr lvl="2" marR="0" rtl="0" algn="l">
              <a:lnSpc>
                <a:spcPct val="90000"/>
              </a:lnSpc>
              <a:spcBef>
                <a:spcPts val="500"/>
              </a:spcBef>
              <a:spcAft>
                <a:spcPts val="0"/>
              </a:spcAft>
              <a:buClr>
                <a:schemeClr val="accent1"/>
              </a:buClr>
              <a:buSzPts val="1400"/>
              <a:buFont typeface="NTR"/>
              <a:buChar char="—"/>
              <a:defRPr b="0" i="0" sz="1400" u="none" cap="none" strike="noStrike">
                <a:solidFill>
                  <a:srgbClr val="7F7F7F"/>
                </a:solidFill>
                <a:latin typeface="Arial"/>
                <a:ea typeface="Arial"/>
                <a:cs typeface="Arial"/>
                <a:sym typeface="Arial"/>
              </a:defRPr>
            </a:lvl3pPr>
            <a:lvl4pPr lvl="3" marR="0" rtl="0" algn="l">
              <a:lnSpc>
                <a:spcPct val="90000"/>
              </a:lnSpc>
              <a:spcBef>
                <a:spcPts val="500"/>
              </a:spcBef>
              <a:spcAft>
                <a:spcPts val="0"/>
              </a:spcAft>
              <a:buClr>
                <a:schemeClr val="accent1"/>
              </a:buClr>
              <a:buSzPts val="1200"/>
              <a:buFont typeface="Arial"/>
              <a:buChar char="•"/>
              <a:defRPr b="0" i="0" sz="1200" u="none" cap="none" strike="noStrike">
                <a:solidFill>
                  <a:srgbClr val="7F7F7F"/>
                </a:solidFill>
                <a:latin typeface="Arial"/>
                <a:ea typeface="Arial"/>
                <a:cs typeface="Arial"/>
                <a:sym typeface="Arial"/>
              </a:defRPr>
            </a:lvl4pPr>
            <a:lvl5pPr lvl="4" marR="0" rtl="0" algn="l">
              <a:lnSpc>
                <a:spcPct val="90000"/>
              </a:lnSpc>
              <a:spcBef>
                <a:spcPts val="500"/>
              </a:spcBef>
              <a:spcAft>
                <a:spcPts val="0"/>
              </a:spcAft>
              <a:buClr>
                <a:schemeClr val="accent1"/>
              </a:buClr>
              <a:buSzPts val="1200"/>
              <a:buFont typeface="Arial"/>
              <a:buChar char="•"/>
              <a:defRPr b="0" i="0" sz="1200" u="none" cap="none" strike="noStrike">
                <a:solidFill>
                  <a:srgbClr val="7F7F7F"/>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0" name="Google Shape;160;p17"/>
          <p:cNvSpPr txBox="1"/>
          <p:nvPr>
            <p:ph type="title"/>
          </p:nvPr>
        </p:nvSpPr>
        <p:spPr>
          <a:xfrm>
            <a:off x="0" y="1460100"/>
            <a:ext cx="12192000" cy="4224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Clr>
                <a:schemeClr val="lt1"/>
              </a:buClr>
              <a:buSzPts val="3600"/>
              <a:buNone/>
              <a:defRPr sz="3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7"/>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pic>
        <p:nvPicPr>
          <p:cNvPr id="162" name="Google Shape;162;p17"/>
          <p:cNvPicPr preferRelativeResize="0"/>
          <p:nvPr/>
        </p:nvPicPr>
        <p:blipFill rotWithShape="1">
          <a:blip r:embed="rId2">
            <a:alphaModFix/>
          </a:blip>
          <a:srcRect b="18096" l="120" r="-120" t="41082"/>
          <a:stretch/>
        </p:blipFill>
        <p:spPr>
          <a:xfrm>
            <a:off x="0" y="0"/>
            <a:ext cx="12221102" cy="3342298"/>
          </a:xfrm>
          <a:prstGeom prst="rect">
            <a:avLst/>
          </a:prstGeom>
          <a:noFill/>
          <a:ln>
            <a:noFill/>
          </a:ln>
        </p:spPr>
      </p:pic>
      <p:sp>
        <p:nvSpPr>
          <p:cNvPr id="163" name="Google Shape;163;p17"/>
          <p:cNvSpPr txBox="1"/>
          <p:nvPr>
            <p:ph idx="3" type="body"/>
          </p:nvPr>
        </p:nvSpPr>
        <p:spPr>
          <a:xfrm>
            <a:off x="1934702" y="4824550"/>
            <a:ext cx="8544600" cy="3935400"/>
          </a:xfrm>
          <a:prstGeom prst="rect">
            <a:avLst/>
          </a:prstGeom>
          <a:noFill/>
          <a:ln>
            <a:noFill/>
          </a:ln>
        </p:spPr>
        <p:txBody>
          <a:bodyPr anchorCtr="0" anchor="t" bIns="45700" lIns="91425" spcFirstLastPara="1" rIns="91425" wrap="square" tIns="45700">
            <a:noAutofit/>
          </a:bodyPr>
          <a:lstStyle>
            <a:lvl1pPr indent="-342900" lvl="0" marL="457200" rtl="0" algn="ctr">
              <a:lnSpc>
                <a:spcPct val="90000"/>
              </a:lnSpc>
              <a:spcBef>
                <a:spcPts val="1000"/>
              </a:spcBef>
              <a:spcAft>
                <a:spcPts val="0"/>
              </a:spcAft>
              <a:buSzPts val="1800"/>
              <a:buFont typeface="Inter ExtraLight"/>
              <a:buChar char="•"/>
              <a:defRPr>
                <a:latin typeface="Inter ExtraLight"/>
                <a:ea typeface="Inter ExtraLight"/>
                <a:cs typeface="Inter ExtraLight"/>
                <a:sym typeface="Inter ExtraLight"/>
              </a:defRPr>
            </a:lvl1pPr>
            <a:lvl2pPr indent="-342900" lvl="1" marL="914400" rtl="0" algn="ctr">
              <a:lnSpc>
                <a:spcPct val="90000"/>
              </a:lnSpc>
              <a:spcBef>
                <a:spcPts val="500"/>
              </a:spcBef>
              <a:spcAft>
                <a:spcPts val="0"/>
              </a:spcAft>
              <a:buSzPts val="1800"/>
              <a:buFont typeface="Inter ExtraLight"/>
              <a:buChar char="o"/>
              <a:defRPr>
                <a:latin typeface="Inter ExtraLight"/>
                <a:ea typeface="Inter ExtraLight"/>
                <a:cs typeface="Inter ExtraLight"/>
                <a:sym typeface="Inter ExtraLight"/>
              </a:defRPr>
            </a:lvl2pPr>
            <a:lvl3pPr indent="-342900" lvl="2" marL="13716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3pPr>
            <a:lvl4pPr indent="-342900" lvl="3" marL="18288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4pPr>
            <a:lvl5pPr indent="-342900" lvl="4" marL="22860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5pPr>
            <a:lvl6pPr indent="-342900" lvl="5" marL="27432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6pPr>
            <a:lvl7pPr indent="-342900" lvl="6" marL="32004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7pPr>
            <a:lvl8pPr indent="-342900" lvl="7" marL="36576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8pPr>
            <a:lvl9pPr indent="-342900" lvl="8" marL="41148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9pPr>
          </a:lstStyle>
          <a:p/>
        </p:txBody>
      </p:sp>
      <p:sp>
        <p:nvSpPr>
          <p:cNvPr id="164" name="Google Shape;164;p17"/>
          <p:cNvSpPr txBox="1"/>
          <p:nvPr>
            <p:ph idx="4" type="title"/>
          </p:nvPr>
        </p:nvSpPr>
        <p:spPr>
          <a:xfrm>
            <a:off x="1902150" y="3287550"/>
            <a:ext cx="8609700" cy="918600"/>
          </a:xfrm>
          <a:prstGeom prst="rect">
            <a:avLst/>
          </a:prstGeom>
        </p:spPr>
        <p:txBody>
          <a:bodyPr anchorCtr="0" anchor="b" bIns="45700" lIns="91425" spcFirstLastPara="1" rIns="91425" wrap="square" tIns="45700">
            <a:noAutofit/>
          </a:bodyPr>
          <a:lstStyle>
            <a:lvl1pPr lvl="0" rtl="0">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65" name="Google Shape;165;p17"/>
          <p:cNvSpPr txBox="1"/>
          <p:nvPr>
            <p:ph idx="5" type="subTitle"/>
          </p:nvPr>
        </p:nvSpPr>
        <p:spPr>
          <a:xfrm>
            <a:off x="3941250" y="4240750"/>
            <a:ext cx="4531500" cy="58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1">
  <p:cSld name="11_Section Header_1">
    <p:spTree>
      <p:nvGrpSpPr>
        <p:cNvPr id="166" name="Shape 166"/>
        <p:cNvGrpSpPr/>
        <p:nvPr/>
      </p:nvGrpSpPr>
      <p:grpSpPr>
        <a:xfrm>
          <a:off x="0" y="0"/>
          <a:ext cx="0" cy="0"/>
          <a:chOff x="0" y="0"/>
          <a:chExt cx="0" cy="0"/>
        </a:xfrm>
      </p:grpSpPr>
      <p:sp>
        <p:nvSpPr>
          <p:cNvPr id="167" name="Google Shape;167;p18"/>
          <p:cNvSpPr/>
          <p:nvPr/>
        </p:nvSpPr>
        <p:spPr>
          <a:xfrm>
            <a:off x="-12175" y="0"/>
            <a:ext cx="12221100" cy="3368100"/>
          </a:xfrm>
          <a:prstGeom prst="rect">
            <a:avLst/>
          </a:prstGeom>
          <a:solidFill>
            <a:srgbClr val="000D7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69" name="Google Shape;169;p18"/>
          <p:cNvSpPr txBox="1"/>
          <p:nvPr>
            <p:ph idx="2" type="body"/>
          </p:nvPr>
        </p:nvSpPr>
        <p:spPr>
          <a:xfrm>
            <a:off x="1934702" y="3694925"/>
            <a:ext cx="8544600" cy="3935400"/>
          </a:xfrm>
          <a:prstGeom prst="rect">
            <a:avLst/>
          </a:prstGeom>
          <a:noFill/>
          <a:ln>
            <a:noFill/>
          </a:ln>
        </p:spPr>
        <p:txBody>
          <a:bodyPr anchorCtr="0" anchor="t" bIns="45700" lIns="91425" spcFirstLastPara="1" rIns="91425" wrap="square" tIns="45700">
            <a:noAutofit/>
          </a:bodyPr>
          <a:lstStyle>
            <a:lvl1pPr indent="-342900" lvl="0" marL="457200" rtl="0" algn="ctr">
              <a:lnSpc>
                <a:spcPct val="90000"/>
              </a:lnSpc>
              <a:spcBef>
                <a:spcPts val="1000"/>
              </a:spcBef>
              <a:spcAft>
                <a:spcPts val="0"/>
              </a:spcAft>
              <a:buSzPts val="1800"/>
              <a:buFont typeface="Inter ExtraLight"/>
              <a:buChar char="•"/>
              <a:defRPr>
                <a:latin typeface="Inter ExtraLight"/>
                <a:ea typeface="Inter ExtraLight"/>
                <a:cs typeface="Inter ExtraLight"/>
                <a:sym typeface="Inter ExtraLight"/>
              </a:defRPr>
            </a:lvl1pPr>
            <a:lvl2pPr indent="-342900" lvl="1" marL="914400" rtl="0" algn="ctr">
              <a:lnSpc>
                <a:spcPct val="90000"/>
              </a:lnSpc>
              <a:spcBef>
                <a:spcPts val="500"/>
              </a:spcBef>
              <a:spcAft>
                <a:spcPts val="0"/>
              </a:spcAft>
              <a:buSzPts val="1800"/>
              <a:buFont typeface="Inter ExtraLight"/>
              <a:buChar char="o"/>
              <a:defRPr>
                <a:latin typeface="Inter ExtraLight"/>
                <a:ea typeface="Inter ExtraLight"/>
                <a:cs typeface="Inter ExtraLight"/>
                <a:sym typeface="Inter ExtraLight"/>
              </a:defRPr>
            </a:lvl2pPr>
            <a:lvl3pPr indent="-342900" lvl="2" marL="13716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3pPr>
            <a:lvl4pPr indent="-342900" lvl="3" marL="18288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4pPr>
            <a:lvl5pPr indent="-342900" lvl="4" marL="22860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5pPr>
            <a:lvl6pPr indent="-342900" lvl="5" marL="27432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6pPr>
            <a:lvl7pPr indent="-342900" lvl="6" marL="32004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7pPr>
            <a:lvl8pPr indent="-342900" lvl="7" marL="36576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8pPr>
            <a:lvl9pPr indent="-342900" lvl="8" marL="4114800" rtl="0" algn="ctr">
              <a:lnSpc>
                <a:spcPct val="90000"/>
              </a:lnSpc>
              <a:spcBef>
                <a:spcPts val="500"/>
              </a:spcBef>
              <a:spcAft>
                <a:spcPts val="0"/>
              </a:spcAft>
              <a:buSzPts val="1800"/>
              <a:buFont typeface="Inter ExtraLight"/>
              <a:buChar char="•"/>
              <a:defRPr>
                <a:latin typeface="Inter ExtraLight"/>
                <a:ea typeface="Inter ExtraLight"/>
                <a:cs typeface="Inter ExtraLight"/>
                <a:sym typeface="Inter ExtraLight"/>
              </a:defRPr>
            </a:lvl9pPr>
          </a:lstStyle>
          <a:p/>
        </p:txBody>
      </p:sp>
      <p:sp>
        <p:nvSpPr>
          <p:cNvPr id="170" name="Google Shape;170;p18"/>
          <p:cNvSpPr txBox="1"/>
          <p:nvPr>
            <p:ph type="title"/>
          </p:nvPr>
        </p:nvSpPr>
        <p:spPr>
          <a:xfrm>
            <a:off x="1902150" y="915550"/>
            <a:ext cx="8609700" cy="918600"/>
          </a:xfrm>
          <a:prstGeom prst="rect">
            <a:avLst/>
          </a:prstGeom>
        </p:spPr>
        <p:txBody>
          <a:bodyPr anchorCtr="0" anchor="b" bIns="45700" lIns="91425" spcFirstLastPara="1" rIns="91425" wrap="square" tIns="45700">
            <a:noAutofit/>
          </a:bodyPr>
          <a:lstStyle>
            <a:lvl1pPr lvl="0" rtl="0">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71" name="Google Shape;171;p18"/>
          <p:cNvSpPr txBox="1"/>
          <p:nvPr>
            <p:ph idx="3" type="subTitle"/>
          </p:nvPr>
        </p:nvSpPr>
        <p:spPr>
          <a:xfrm>
            <a:off x="3941250" y="1868750"/>
            <a:ext cx="4531500" cy="58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B9D8EB"/>
              </a:buClr>
              <a:buSzPts val="2300"/>
              <a:buFont typeface="Inter"/>
              <a:buNone/>
              <a:defRPr b="1" sz="2100">
                <a:solidFill>
                  <a:srgbClr val="B9D8EB"/>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72" name="Shape 172"/>
        <p:cNvGrpSpPr/>
        <p:nvPr/>
      </p:nvGrpSpPr>
      <p:grpSpPr>
        <a:xfrm>
          <a:off x="0" y="0"/>
          <a:ext cx="0" cy="0"/>
          <a:chOff x="0" y="0"/>
          <a:chExt cx="0" cy="0"/>
        </a:xfrm>
      </p:grpSpPr>
      <p:sp>
        <p:nvSpPr>
          <p:cNvPr id="173" name="Google Shape;173;p19"/>
          <p:cNvSpPr/>
          <p:nvPr/>
        </p:nvSpPr>
        <p:spPr>
          <a:xfrm>
            <a:off x="0" y="0"/>
            <a:ext cx="12192000" cy="6308100"/>
          </a:xfrm>
          <a:prstGeom prst="rect">
            <a:avLst/>
          </a:prstGeom>
          <a:solidFill>
            <a:srgbClr val="B9D8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4" name="Google Shape;174;p19"/>
          <p:cNvPicPr preferRelativeResize="0"/>
          <p:nvPr/>
        </p:nvPicPr>
        <p:blipFill>
          <a:blip r:embed="rId2">
            <a:alphaModFix/>
          </a:blip>
          <a:stretch>
            <a:fillRect/>
          </a:stretch>
        </p:blipFill>
        <p:spPr>
          <a:xfrm>
            <a:off x="351025" y="5846618"/>
            <a:ext cx="3728148" cy="1474500"/>
          </a:xfrm>
          <a:prstGeom prst="rect">
            <a:avLst/>
          </a:prstGeom>
          <a:noFill/>
          <a:ln>
            <a:noFill/>
          </a:ln>
        </p:spPr>
      </p:pic>
      <p:sp>
        <p:nvSpPr>
          <p:cNvPr id="175" name="Google Shape;175;p19"/>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200">
                <a:solidFill>
                  <a:srgbClr val="000D74"/>
                </a:solidFill>
                <a:latin typeface="Inter SemiBold"/>
                <a:ea typeface="Inter SemiBold"/>
                <a:cs typeface="Inter SemiBold"/>
                <a:sym typeface="Inter SemiBold"/>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176" name="Google Shape;176;p19"/>
          <p:cNvCxnSpPr/>
          <p:nvPr/>
        </p:nvCxnSpPr>
        <p:spPr>
          <a:xfrm>
            <a:off x="841025" y="973996"/>
            <a:ext cx="11349000" cy="0"/>
          </a:xfrm>
          <a:prstGeom prst="straightConnector1">
            <a:avLst/>
          </a:prstGeom>
          <a:noFill/>
          <a:ln cap="flat" cmpd="sng" w="28575">
            <a:solidFill>
              <a:schemeClr val="lt1"/>
            </a:solidFill>
            <a:prstDash val="solid"/>
            <a:round/>
            <a:headEnd len="med" w="med" type="none"/>
            <a:tailEnd len="med" w="med" type="none"/>
          </a:ln>
        </p:spPr>
      </p:cxnSp>
      <p:sp>
        <p:nvSpPr>
          <p:cNvPr id="177" name="Google Shape;177;p19"/>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78" name="Google Shape;178;p19"/>
          <p:cNvSpPr txBox="1"/>
          <p:nvPr>
            <p:ph idx="2"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79" name="Google Shape;179;p19"/>
          <p:cNvSpPr txBox="1"/>
          <p:nvPr>
            <p:ph idx="3" type="body"/>
          </p:nvPr>
        </p:nvSpPr>
        <p:spPr>
          <a:xfrm>
            <a:off x="841025" y="2024500"/>
            <a:ext cx="10552500" cy="3568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80" name="Shape 180"/>
        <p:cNvGrpSpPr/>
        <p:nvPr/>
      </p:nvGrpSpPr>
      <p:grpSpPr>
        <a:xfrm>
          <a:off x="0" y="0"/>
          <a:ext cx="0" cy="0"/>
          <a:chOff x="0" y="0"/>
          <a:chExt cx="0" cy="0"/>
        </a:xfrm>
      </p:grpSpPr>
      <p:sp>
        <p:nvSpPr>
          <p:cNvPr id="181" name="Google Shape;181;p20"/>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182" name="Google Shape;182;p20"/>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83" name="Google Shape;183;p20"/>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84" name="Google Shape;184;p20"/>
          <p:cNvSpPr txBox="1"/>
          <p:nvPr>
            <p:ph idx="2"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185" name="Google Shape;185;p20"/>
          <p:cNvSpPr txBox="1"/>
          <p:nvPr>
            <p:ph idx="3" type="body"/>
          </p:nvPr>
        </p:nvSpPr>
        <p:spPr>
          <a:xfrm>
            <a:off x="841025" y="2024500"/>
            <a:ext cx="10552500" cy="3568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1">
  <p:cSld name="10_Title and Content_1">
    <p:spTree>
      <p:nvGrpSpPr>
        <p:cNvPr id="22" name="Shape 22"/>
        <p:cNvGrpSpPr/>
        <p:nvPr/>
      </p:nvGrpSpPr>
      <p:grpSpPr>
        <a:xfrm>
          <a:off x="0" y="0"/>
          <a:ext cx="0" cy="0"/>
          <a:chOff x="0" y="0"/>
          <a:chExt cx="0" cy="0"/>
        </a:xfrm>
      </p:grpSpPr>
      <p:sp>
        <p:nvSpPr>
          <p:cNvPr id="23" name="Google Shape;23;p3"/>
          <p:cNvSpPr txBox="1"/>
          <p:nvPr>
            <p:ph type="title"/>
          </p:nvPr>
        </p:nvSpPr>
        <p:spPr>
          <a:xfrm>
            <a:off x="1712700" y="2017122"/>
            <a:ext cx="8766600" cy="7437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 name="Google Shape;24;p3"/>
          <p:cNvSpPr txBox="1"/>
          <p:nvPr>
            <p:ph idx="1" type="subTitle"/>
          </p:nvPr>
        </p:nvSpPr>
        <p:spPr>
          <a:xfrm>
            <a:off x="1712700" y="2760825"/>
            <a:ext cx="8766600" cy="2703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400">
                <a:solidFill>
                  <a:srgbClr val="6CADDF"/>
                </a:solidFill>
                <a:latin typeface="Inter SemiBold"/>
                <a:ea typeface="Inter SemiBold"/>
                <a:cs typeface="Inter SemiBold"/>
                <a:sym typeface="Inter SemiBold"/>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5" name="Google Shape;25;p3"/>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defRPr>
            </a:lvl2pPr>
            <a:lvl3pPr lvl="2" rtl="0">
              <a:spcBef>
                <a:spcPts val="0"/>
              </a:spcBef>
              <a:spcAft>
                <a:spcPts val="0"/>
              </a:spcAft>
              <a:buNone/>
              <a:defRPr>
                <a:solidFill>
                  <a:srgbClr val="000D74"/>
                </a:solidFill>
              </a:defRPr>
            </a:lvl3pPr>
            <a:lvl4pPr lvl="3" rtl="0">
              <a:spcBef>
                <a:spcPts val="0"/>
              </a:spcBef>
              <a:spcAft>
                <a:spcPts val="0"/>
              </a:spcAft>
              <a:buNone/>
              <a:defRPr>
                <a:solidFill>
                  <a:srgbClr val="000D74"/>
                </a:solidFill>
              </a:defRPr>
            </a:lvl4pPr>
            <a:lvl5pPr lvl="4" rtl="0">
              <a:spcBef>
                <a:spcPts val="0"/>
              </a:spcBef>
              <a:spcAft>
                <a:spcPts val="0"/>
              </a:spcAft>
              <a:buNone/>
              <a:defRPr>
                <a:solidFill>
                  <a:srgbClr val="000D74"/>
                </a:solidFill>
              </a:defRPr>
            </a:lvl5pPr>
            <a:lvl6pPr lvl="5" rtl="0">
              <a:spcBef>
                <a:spcPts val="0"/>
              </a:spcBef>
              <a:spcAft>
                <a:spcPts val="0"/>
              </a:spcAft>
              <a:buNone/>
              <a:defRPr>
                <a:solidFill>
                  <a:srgbClr val="000D74"/>
                </a:solidFill>
              </a:defRPr>
            </a:lvl6pPr>
            <a:lvl7pPr lvl="6" rtl="0">
              <a:spcBef>
                <a:spcPts val="0"/>
              </a:spcBef>
              <a:spcAft>
                <a:spcPts val="0"/>
              </a:spcAft>
              <a:buNone/>
              <a:defRPr>
                <a:solidFill>
                  <a:srgbClr val="000D74"/>
                </a:solidFill>
              </a:defRPr>
            </a:lvl7pPr>
            <a:lvl8pPr lvl="7" rtl="0">
              <a:spcBef>
                <a:spcPts val="0"/>
              </a:spcBef>
              <a:spcAft>
                <a:spcPts val="0"/>
              </a:spcAft>
              <a:buNone/>
              <a:defRPr>
                <a:solidFill>
                  <a:srgbClr val="000D74"/>
                </a:solidFill>
              </a:defRPr>
            </a:lvl8pPr>
            <a:lvl9pPr lvl="8" rtl="0">
              <a:spcBef>
                <a:spcPts val="0"/>
              </a:spcBef>
              <a:spcAft>
                <a:spcPts val="0"/>
              </a:spcAft>
              <a:buNone/>
              <a:defRPr>
                <a:solidFill>
                  <a:srgbClr val="000D74"/>
                </a:solidFill>
              </a:defRPr>
            </a:lvl9pPr>
          </a:lstStyle>
          <a:p/>
        </p:txBody>
      </p:sp>
      <p:sp>
        <p:nvSpPr>
          <p:cNvPr id="26" name="Google Shape;26;p3"/>
          <p:cNvSpPr txBox="1"/>
          <p:nvPr>
            <p:ph idx="3" type="title"/>
          </p:nvPr>
        </p:nvSpPr>
        <p:spPr>
          <a:xfrm>
            <a:off x="838900" y="0"/>
            <a:ext cx="11349000" cy="918600"/>
          </a:xfrm>
          <a:prstGeom prst="rect">
            <a:avLst/>
          </a:prstGeom>
        </p:spPr>
        <p:txBody>
          <a:bodyPr anchorCtr="0" anchor="b" bIns="91425" lIns="91425" spcFirstLastPara="1" rIns="91425" wrap="square" tIns="91425">
            <a:noAutofit/>
          </a:bodyPr>
          <a:lstStyle>
            <a:lvl1pPr lvl="0" rtl="0" algn="l">
              <a:spcBef>
                <a:spcPts val="0"/>
              </a:spcBef>
              <a:spcAft>
                <a:spcPts val="0"/>
              </a:spcAft>
              <a:buNone/>
              <a:defRPr sz="3000">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cxnSp>
        <p:nvCxnSpPr>
          <p:cNvPr id="27" name="Google Shape;27;p3"/>
          <p:cNvCxnSpPr/>
          <p:nvPr/>
        </p:nvCxnSpPr>
        <p:spPr>
          <a:xfrm>
            <a:off x="841025" y="1010721"/>
            <a:ext cx="11349000" cy="0"/>
          </a:xfrm>
          <a:prstGeom prst="straightConnector1">
            <a:avLst/>
          </a:prstGeom>
          <a:noFill/>
          <a:ln cap="flat" cmpd="sng" w="28575">
            <a:solidFill>
              <a:srgbClr val="B9D8EB"/>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age">
  <p:cSld name="Custom Layout_5">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0" l="5492" r="5492" t="0"/>
          <a:stretch/>
        </p:blipFill>
        <p:spPr>
          <a:xfrm>
            <a:off x="3253012" y="1719050"/>
            <a:ext cx="5685974" cy="4256600"/>
          </a:xfrm>
          <a:prstGeom prst="rect">
            <a:avLst/>
          </a:prstGeom>
          <a:noFill/>
          <a:ln>
            <a:noFill/>
          </a:ln>
        </p:spPr>
      </p:pic>
      <p:sp>
        <p:nvSpPr>
          <p:cNvPr id="188" name="Google Shape;188;p21"/>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189" name="Google Shape;189;p21"/>
          <p:cNvSpPr txBox="1"/>
          <p:nvPr>
            <p:ph type="title"/>
          </p:nvPr>
        </p:nvSpPr>
        <p:spPr>
          <a:xfrm>
            <a:off x="1791150" y="334800"/>
            <a:ext cx="8609700" cy="583800"/>
          </a:xfrm>
          <a:prstGeom prst="rect">
            <a:avLst/>
          </a:prstGeom>
        </p:spPr>
        <p:txBody>
          <a:bodyPr anchorCtr="0" anchor="b" bIns="45700" lIns="91425" spcFirstLastPara="1" rIns="91425" wrap="square" tIns="45700">
            <a:noAutofit/>
          </a:bodyPr>
          <a:lstStyle>
            <a:lvl1pPr lvl="0" rtl="0">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90" name="Google Shape;190;p21"/>
          <p:cNvSpPr txBox="1"/>
          <p:nvPr>
            <p:ph idx="2" type="subTitle"/>
          </p:nvPr>
        </p:nvSpPr>
        <p:spPr>
          <a:xfrm>
            <a:off x="3830238" y="953200"/>
            <a:ext cx="4531500" cy="583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ctr">
              <a:spcBef>
                <a:spcPts val="0"/>
              </a:spcBef>
              <a:spcAft>
                <a:spcPts val="0"/>
              </a:spcAft>
              <a:buSzPts val="1400"/>
              <a:buNone/>
              <a:defRPr>
                <a:latin typeface="Inter Light"/>
                <a:ea typeface="Inter Light"/>
                <a:cs typeface="Inter Light"/>
                <a:sym typeface="Inter Light"/>
              </a:defRPr>
            </a:lvl2pPr>
            <a:lvl3pPr lvl="2" rtl="0" algn="ctr">
              <a:spcBef>
                <a:spcPts val="0"/>
              </a:spcBef>
              <a:spcAft>
                <a:spcPts val="0"/>
              </a:spcAft>
              <a:buSzPts val="1400"/>
              <a:buNone/>
              <a:defRPr>
                <a:latin typeface="Inter Light"/>
                <a:ea typeface="Inter Light"/>
                <a:cs typeface="Inter Light"/>
                <a:sym typeface="Inter Light"/>
              </a:defRPr>
            </a:lvl3pPr>
            <a:lvl4pPr lvl="3" rtl="0" algn="ctr">
              <a:spcBef>
                <a:spcPts val="0"/>
              </a:spcBef>
              <a:spcAft>
                <a:spcPts val="0"/>
              </a:spcAft>
              <a:buSzPts val="1400"/>
              <a:buNone/>
              <a:defRPr>
                <a:latin typeface="Inter Light"/>
                <a:ea typeface="Inter Light"/>
                <a:cs typeface="Inter Light"/>
                <a:sym typeface="Inter Light"/>
              </a:defRPr>
            </a:lvl4pPr>
            <a:lvl5pPr lvl="4" rtl="0" algn="ctr">
              <a:spcBef>
                <a:spcPts val="0"/>
              </a:spcBef>
              <a:spcAft>
                <a:spcPts val="0"/>
              </a:spcAft>
              <a:buSzPts val="1400"/>
              <a:buNone/>
              <a:defRPr>
                <a:latin typeface="Inter Light"/>
                <a:ea typeface="Inter Light"/>
                <a:cs typeface="Inter Light"/>
                <a:sym typeface="Inter Light"/>
              </a:defRPr>
            </a:lvl5pPr>
            <a:lvl6pPr lvl="5" rtl="0" algn="ctr">
              <a:spcBef>
                <a:spcPts val="0"/>
              </a:spcBef>
              <a:spcAft>
                <a:spcPts val="0"/>
              </a:spcAft>
              <a:buSzPts val="1400"/>
              <a:buNone/>
              <a:defRPr>
                <a:latin typeface="Inter Light"/>
                <a:ea typeface="Inter Light"/>
                <a:cs typeface="Inter Light"/>
                <a:sym typeface="Inter Light"/>
              </a:defRPr>
            </a:lvl6pPr>
            <a:lvl7pPr lvl="6" rtl="0" algn="ctr">
              <a:spcBef>
                <a:spcPts val="0"/>
              </a:spcBef>
              <a:spcAft>
                <a:spcPts val="0"/>
              </a:spcAft>
              <a:buSzPts val="1400"/>
              <a:buNone/>
              <a:defRPr>
                <a:latin typeface="Inter Light"/>
                <a:ea typeface="Inter Light"/>
                <a:cs typeface="Inter Light"/>
                <a:sym typeface="Inter Light"/>
              </a:defRPr>
            </a:lvl7pPr>
            <a:lvl8pPr lvl="7" rtl="0" algn="ctr">
              <a:spcBef>
                <a:spcPts val="0"/>
              </a:spcBef>
              <a:spcAft>
                <a:spcPts val="0"/>
              </a:spcAft>
              <a:buSzPts val="1400"/>
              <a:buNone/>
              <a:defRPr>
                <a:latin typeface="Inter Light"/>
                <a:ea typeface="Inter Light"/>
                <a:cs typeface="Inter Light"/>
                <a:sym typeface="Inter Light"/>
              </a:defRPr>
            </a:lvl8pPr>
            <a:lvl9pPr lvl="8" rtl="0" algn="ctr">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age 1">
  <p:cSld name="Custom Layout_5_1">
    <p:spTree>
      <p:nvGrpSpPr>
        <p:cNvPr id="191" name="Shape 191"/>
        <p:cNvGrpSpPr/>
        <p:nvPr/>
      </p:nvGrpSpPr>
      <p:grpSpPr>
        <a:xfrm>
          <a:off x="0" y="0"/>
          <a:ext cx="0" cy="0"/>
          <a:chOff x="0" y="0"/>
          <a:chExt cx="0" cy="0"/>
        </a:xfrm>
      </p:grpSpPr>
      <p:pic>
        <p:nvPicPr>
          <p:cNvPr id="192" name="Google Shape;192;p22"/>
          <p:cNvPicPr preferRelativeResize="0"/>
          <p:nvPr/>
        </p:nvPicPr>
        <p:blipFill rotWithShape="1">
          <a:blip r:embed="rId2">
            <a:alphaModFix/>
          </a:blip>
          <a:srcRect b="0" l="5492" r="5492" t="0"/>
          <a:stretch/>
        </p:blipFill>
        <p:spPr>
          <a:xfrm>
            <a:off x="3253012" y="1719050"/>
            <a:ext cx="5685974" cy="4256600"/>
          </a:xfrm>
          <a:prstGeom prst="rect">
            <a:avLst/>
          </a:prstGeom>
          <a:noFill/>
          <a:ln>
            <a:noFill/>
          </a:ln>
        </p:spPr>
      </p:pic>
      <p:sp>
        <p:nvSpPr>
          <p:cNvPr id="193" name="Google Shape;193;p22"/>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194" name="Google Shape;194;p22"/>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195" name="Google Shape;195;p22"/>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196" name="Google Shape;196;p22"/>
          <p:cNvSpPr txBox="1"/>
          <p:nvPr>
            <p:ph idx="2"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s_Photos">
  <p:cSld name="Custom Layout_4">
    <p:spTree>
      <p:nvGrpSpPr>
        <p:cNvPr id="197" name="Shape 197"/>
        <p:cNvGrpSpPr/>
        <p:nvPr/>
      </p:nvGrpSpPr>
      <p:grpSpPr>
        <a:xfrm>
          <a:off x="0" y="0"/>
          <a:ext cx="0" cy="0"/>
          <a:chOff x="0" y="0"/>
          <a:chExt cx="0" cy="0"/>
        </a:xfrm>
      </p:grpSpPr>
      <p:sp>
        <p:nvSpPr>
          <p:cNvPr id="198" name="Google Shape;198;p23"/>
          <p:cNvSpPr txBox="1"/>
          <p:nvPr/>
        </p:nvSpPr>
        <p:spPr>
          <a:xfrm>
            <a:off x="4582625" y="3831150"/>
            <a:ext cx="3026700" cy="2166600"/>
          </a:xfrm>
          <a:prstGeom prst="rect">
            <a:avLst/>
          </a:prstGeom>
          <a:solidFill>
            <a:srgbClr val="F2F2F2"/>
          </a:solidFill>
          <a:ln>
            <a:noFill/>
          </a:ln>
        </p:spPr>
        <p:txBody>
          <a:bodyPr anchorCtr="0" anchor="t" bIns="457200" lIns="228600" spcFirstLastPara="1" rIns="228600" wrap="square" tIns="45700">
            <a:noAutofit/>
          </a:bodyPr>
          <a:lstStyle/>
          <a:p>
            <a:pPr indent="0" lvl="0" marL="914400" marR="0" rtl="0" algn="l">
              <a:spcBef>
                <a:spcPts val="0"/>
              </a:spcBef>
              <a:spcAft>
                <a:spcPts val="0"/>
              </a:spcAft>
              <a:buNone/>
            </a:pPr>
            <a:r>
              <a:t/>
            </a:r>
            <a:endParaRPr/>
          </a:p>
          <a:p>
            <a:pPr indent="-95250" lvl="0" marL="171450" marR="0" rtl="0" algn="l">
              <a:lnSpc>
                <a:spcPct val="150000"/>
              </a:lnSpc>
              <a:spcBef>
                <a:spcPts val="0"/>
              </a:spcBef>
              <a:spcAft>
                <a:spcPts val="0"/>
              </a:spcAft>
              <a:buClr>
                <a:schemeClr val="dk1"/>
              </a:buClr>
              <a:buSzPts val="1200"/>
              <a:buFont typeface="Arial"/>
              <a:buNone/>
            </a:pPr>
            <a:r>
              <a:t/>
            </a:r>
            <a:endParaRPr sz="1200">
              <a:solidFill>
                <a:srgbClr val="262626"/>
              </a:solidFill>
              <a:latin typeface="Arial"/>
              <a:ea typeface="Arial"/>
              <a:cs typeface="Arial"/>
              <a:sym typeface="Arial"/>
            </a:endParaRPr>
          </a:p>
        </p:txBody>
      </p:sp>
      <p:sp>
        <p:nvSpPr>
          <p:cNvPr id="199" name="Google Shape;199;p23"/>
          <p:cNvSpPr txBox="1"/>
          <p:nvPr/>
        </p:nvSpPr>
        <p:spPr>
          <a:xfrm>
            <a:off x="7878375" y="3831151"/>
            <a:ext cx="3026700" cy="2166600"/>
          </a:xfrm>
          <a:prstGeom prst="rect">
            <a:avLst/>
          </a:prstGeom>
          <a:solidFill>
            <a:srgbClr val="F2F2F2"/>
          </a:solidFill>
          <a:ln>
            <a:noFill/>
          </a:ln>
        </p:spPr>
        <p:txBody>
          <a:bodyPr anchorCtr="0" anchor="ctr" bIns="457200" lIns="228600" spcFirstLastPara="1" rIns="228600" wrap="square" tIns="228600">
            <a:noAutofit/>
          </a:bodyPr>
          <a:lstStyle/>
          <a:p>
            <a:pPr indent="0" lvl="0" marL="914400" marR="0" rtl="0" algn="l">
              <a:spcBef>
                <a:spcPts val="0"/>
              </a:spcBef>
              <a:spcAft>
                <a:spcPts val="0"/>
              </a:spcAft>
              <a:buNone/>
            </a:pPr>
            <a:r>
              <a:t/>
            </a:r>
            <a:endParaRPr/>
          </a:p>
        </p:txBody>
      </p:sp>
      <p:sp>
        <p:nvSpPr>
          <p:cNvPr id="200" name="Google Shape;200;p23"/>
          <p:cNvSpPr txBox="1"/>
          <p:nvPr/>
        </p:nvSpPr>
        <p:spPr>
          <a:xfrm>
            <a:off x="1286875" y="3831152"/>
            <a:ext cx="3026700" cy="2166600"/>
          </a:xfrm>
          <a:prstGeom prst="rect">
            <a:avLst/>
          </a:prstGeom>
          <a:solidFill>
            <a:srgbClr val="F2F2F2"/>
          </a:solidFill>
          <a:ln>
            <a:noFill/>
          </a:ln>
        </p:spPr>
        <p:txBody>
          <a:bodyPr anchorCtr="0" anchor="ctr" bIns="457200" lIns="228600" spcFirstLastPara="1" rIns="228600" wrap="square" tIns="228600">
            <a:noAutofit/>
          </a:bodyPr>
          <a:lstStyle/>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1" name="Google Shape;201;p23"/>
          <p:cNvSpPr txBox="1"/>
          <p:nvPr>
            <p:ph idx="1" type="body"/>
          </p:nvPr>
        </p:nvSpPr>
        <p:spPr>
          <a:xfrm>
            <a:off x="4587300" y="4513730"/>
            <a:ext cx="3017400" cy="21120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02" name="Google Shape;202;p23"/>
          <p:cNvSpPr txBox="1"/>
          <p:nvPr>
            <p:ph idx="2" type="body"/>
          </p:nvPr>
        </p:nvSpPr>
        <p:spPr>
          <a:xfrm>
            <a:off x="7878425" y="4513730"/>
            <a:ext cx="3017400" cy="21120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03" name="Google Shape;203;p23"/>
          <p:cNvSpPr txBox="1"/>
          <p:nvPr>
            <p:ph idx="3" type="body"/>
          </p:nvPr>
        </p:nvSpPr>
        <p:spPr>
          <a:xfrm>
            <a:off x="1296175" y="4513730"/>
            <a:ext cx="3017400" cy="21120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pic>
        <p:nvPicPr>
          <p:cNvPr id="204" name="Google Shape;204;p23"/>
          <p:cNvPicPr preferRelativeResize="0"/>
          <p:nvPr/>
        </p:nvPicPr>
        <p:blipFill rotWithShape="1">
          <a:blip r:embed="rId2">
            <a:alphaModFix/>
          </a:blip>
          <a:srcRect b="0" l="9" r="9" t="0"/>
          <a:stretch/>
        </p:blipFill>
        <p:spPr>
          <a:xfrm>
            <a:off x="1286870" y="1722894"/>
            <a:ext cx="3026688" cy="2017791"/>
          </a:xfrm>
          <a:prstGeom prst="rect">
            <a:avLst/>
          </a:prstGeom>
          <a:noFill/>
          <a:ln>
            <a:noFill/>
          </a:ln>
        </p:spPr>
      </p:pic>
      <p:pic>
        <p:nvPicPr>
          <p:cNvPr id="205" name="Google Shape;205;p23"/>
          <p:cNvPicPr preferRelativeResize="0"/>
          <p:nvPr/>
        </p:nvPicPr>
        <p:blipFill rotWithShape="1">
          <a:blip r:embed="rId3">
            <a:alphaModFix/>
          </a:blip>
          <a:srcRect b="0" l="29" r="19" t="0"/>
          <a:stretch/>
        </p:blipFill>
        <p:spPr>
          <a:xfrm>
            <a:off x="4582630" y="1722893"/>
            <a:ext cx="3026690" cy="2017792"/>
          </a:xfrm>
          <a:prstGeom prst="rect">
            <a:avLst/>
          </a:prstGeom>
          <a:noFill/>
          <a:ln>
            <a:noFill/>
          </a:ln>
        </p:spPr>
      </p:pic>
      <p:sp>
        <p:nvSpPr>
          <p:cNvPr id="206" name="Google Shape;206;p23"/>
          <p:cNvSpPr txBox="1"/>
          <p:nvPr>
            <p:ph idx="4" type="subTitle"/>
          </p:nvPr>
        </p:nvSpPr>
        <p:spPr>
          <a:xfrm>
            <a:off x="1296075" y="3831152"/>
            <a:ext cx="3017400" cy="64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spcBef>
                <a:spcPts val="0"/>
              </a:spcBef>
              <a:spcAft>
                <a:spcPts val="0"/>
              </a:spcAft>
              <a:buNone/>
              <a:defRPr sz="1700">
                <a:solidFill>
                  <a:srgbClr val="000D74"/>
                </a:solidFill>
              </a:defRPr>
            </a:lvl2pPr>
            <a:lvl3pPr lvl="2" rtl="0">
              <a:spcBef>
                <a:spcPts val="0"/>
              </a:spcBef>
              <a:spcAft>
                <a:spcPts val="0"/>
              </a:spcAft>
              <a:buNone/>
              <a:defRPr sz="1700">
                <a:solidFill>
                  <a:srgbClr val="000D74"/>
                </a:solidFill>
              </a:defRPr>
            </a:lvl3pPr>
            <a:lvl4pPr lvl="3" rtl="0">
              <a:spcBef>
                <a:spcPts val="0"/>
              </a:spcBef>
              <a:spcAft>
                <a:spcPts val="0"/>
              </a:spcAft>
              <a:buNone/>
              <a:defRPr sz="1700">
                <a:solidFill>
                  <a:srgbClr val="000D74"/>
                </a:solidFill>
              </a:defRPr>
            </a:lvl4pPr>
            <a:lvl5pPr lvl="4" rtl="0">
              <a:spcBef>
                <a:spcPts val="0"/>
              </a:spcBef>
              <a:spcAft>
                <a:spcPts val="0"/>
              </a:spcAft>
              <a:buNone/>
              <a:defRPr sz="1700">
                <a:solidFill>
                  <a:srgbClr val="000D74"/>
                </a:solidFill>
              </a:defRPr>
            </a:lvl5pPr>
            <a:lvl6pPr lvl="5" rtl="0">
              <a:spcBef>
                <a:spcPts val="0"/>
              </a:spcBef>
              <a:spcAft>
                <a:spcPts val="0"/>
              </a:spcAft>
              <a:buNone/>
              <a:defRPr sz="1700">
                <a:solidFill>
                  <a:srgbClr val="000D74"/>
                </a:solidFill>
              </a:defRPr>
            </a:lvl6pPr>
            <a:lvl7pPr lvl="6" rtl="0">
              <a:spcBef>
                <a:spcPts val="0"/>
              </a:spcBef>
              <a:spcAft>
                <a:spcPts val="0"/>
              </a:spcAft>
              <a:buNone/>
              <a:defRPr sz="1700">
                <a:solidFill>
                  <a:srgbClr val="000D74"/>
                </a:solidFill>
              </a:defRPr>
            </a:lvl7pPr>
            <a:lvl8pPr lvl="7" rtl="0">
              <a:spcBef>
                <a:spcPts val="0"/>
              </a:spcBef>
              <a:spcAft>
                <a:spcPts val="0"/>
              </a:spcAft>
              <a:buNone/>
              <a:defRPr sz="1700">
                <a:solidFill>
                  <a:srgbClr val="000D74"/>
                </a:solidFill>
              </a:defRPr>
            </a:lvl8pPr>
            <a:lvl9pPr lvl="8" rtl="0">
              <a:spcBef>
                <a:spcPts val="0"/>
              </a:spcBef>
              <a:spcAft>
                <a:spcPts val="0"/>
              </a:spcAft>
              <a:buNone/>
              <a:defRPr sz="1700">
                <a:solidFill>
                  <a:srgbClr val="000D74"/>
                </a:solidFill>
              </a:defRPr>
            </a:lvl9pPr>
          </a:lstStyle>
          <a:p/>
        </p:txBody>
      </p:sp>
      <p:pic>
        <p:nvPicPr>
          <p:cNvPr id="207" name="Google Shape;207;p23"/>
          <p:cNvPicPr preferRelativeResize="0"/>
          <p:nvPr/>
        </p:nvPicPr>
        <p:blipFill rotWithShape="1">
          <a:blip r:embed="rId4">
            <a:alphaModFix/>
          </a:blip>
          <a:srcRect b="0" l="7735" r="7726" t="0"/>
          <a:stretch/>
        </p:blipFill>
        <p:spPr>
          <a:xfrm>
            <a:off x="7878400" y="1722893"/>
            <a:ext cx="3026675" cy="2017784"/>
          </a:xfrm>
          <a:prstGeom prst="rect">
            <a:avLst/>
          </a:prstGeom>
          <a:noFill/>
          <a:ln>
            <a:noFill/>
          </a:ln>
        </p:spPr>
      </p:pic>
      <p:sp>
        <p:nvSpPr>
          <p:cNvPr id="208" name="Google Shape;208;p23"/>
          <p:cNvSpPr txBox="1"/>
          <p:nvPr>
            <p:ph idx="5"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209" name="Google Shape;209;p23"/>
          <p:cNvSpPr txBox="1"/>
          <p:nvPr>
            <p:ph idx="6" type="subTitle"/>
          </p:nvPr>
        </p:nvSpPr>
        <p:spPr>
          <a:xfrm>
            <a:off x="4587225" y="3831152"/>
            <a:ext cx="3017400" cy="64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spcBef>
                <a:spcPts val="0"/>
              </a:spcBef>
              <a:spcAft>
                <a:spcPts val="0"/>
              </a:spcAft>
              <a:buNone/>
              <a:defRPr sz="1700">
                <a:solidFill>
                  <a:srgbClr val="000D74"/>
                </a:solidFill>
              </a:defRPr>
            </a:lvl2pPr>
            <a:lvl3pPr lvl="2" rtl="0">
              <a:spcBef>
                <a:spcPts val="0"/>
              </a:spcBef>
              <a:spcAft>
                <a:spcPts val="0"/>
              </a:spcAft>
              <a:buNone/>
              <a:defRPr sz="1700">
                <a:solidFill>
                  <a:srgbClr val="000D74"/>
                </a:solidFill>
              </a:defRPr>
            </a:lvl3pPr>
            <a:lvl4pPr lvl="3" rtl="0">
              <a:spcBef>
                <a:spcPts val="0"/>
              </a:spcBef>
              <a:spcAft>
                <a:spcPts val="0"/>
              </a:spcAft>
              <a:buNone/>
              <a:defRPr sz="1700">
                <a:solidFill>
                  <a:srgbClr val="000D74"/>
                </a:solidFill>
              </a:defRPr>
            </a:lvl4pPr>
            <a:lvl5pPr lvl="4" rtl="0">
              <a:spcBef>
                <a:spcPts val="0"/>
              </a:spcBef>
              <a:spcAft>
                <a:spcPts val="0"/>
              </a:spcAft>
              <a:buNone/>
              <a:defRPr sz="1700">
                <a:solidFill>
                  <a:srgbClr val="000D74"/>
                </a:solidFill>
              </a:defRPr>
            </a:lvl5pPr>
            <a:lvl6pPr lvl="5" rtl="0">
              <a:spcBef>
                <a:spcPts val="0"/>
              </a:spcBef>
              <a:spcAft>
                <a:spcPts val="0"/>
              </a:spcAft>
              <a:buNone/>
              <a:defRPr sz="1700">
                <a:solidFill>
                  <a:srgbClr val="000D74"/>
                </a:solidFill>
              </a:defRPr>
            </a:lvl6pPr>
            <a:lvl7pPr lvl="6" rtl="0">
              <a:spcBef>
                <a:spcPts val="0"/>
              </a:spcBef>
              <a:spcAft>
                <a:spcPts val="0"/>
              </a:spcAft>
              <a:buNone/>
              <a:defRPr sz="1700">
                <a:solidFill>
                  <a:srgbClr val="000D74"/>
                </a:solidFill>
              </a:defRPr>
            </a:lvl7pPr>
            <a:lvl8pPr lvl="7" rtl="0">
              <a:spcBef>
                <a:spcPts val="0"/>
              </a:spcBef>
              <a:spcAft>
                <a:spcPts val="0"/>
              </a:spcAft>
              <a:buNone/>
              <a:defRPr sz="1700">
                <a:solidFill>
                  <a:srgbClr val="000D74"/>
                </a:solidFill>
              </a:defRPr>
            </a:lvl8pPr>
            <a:lvl9pPr lvl="8" rtl="0">
              <a:spcBef>
                <a:spcPts val="0"/>
              </a:spcBef>
              <a:spcAft>
                <a:spcPts val="0"/>
              </a:spcAft>
              <a:buNone/>
              <a:defRPr sz="1700">
                <a:solidFill>
                  <a:srgbClr val="000D74"/>
                </a:solidFill>
              </a:defRPr>
            </a:lvl9pPr>
          </a:lstStyle>
          <a:p/>
        </p:txBody>
      </p:sp>
      <p:sp>
        <p:nvSpPr>
          <p:cNvPr id="210" name="Google Shape;210;p23"/>
          <p:cNvSpPr txBox="1"/>
          <p:nvPr>
            <p:ph idx="7" type="subTitle"/>
          </p:nvPr>
        </p:nvSpPr>
        <p:spPr>
          <a:xfrm>
            <a:off x="7878375" y="3831152"/>
            <a:ext cx="3017400" cy="645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spcBef>
                <a:spcPts val="0"/>
              </a:spcBef>
              <a:spcAft>
                <a:spcPts val="0"/>
              </a:spcAft>
              <a:buNone/>
              <a:defRPr sz="1700">
                <a:solidFill>
                  <a:srgbClr val="000D74"/>
                </a:solidFill>
              </a:defRPr>
            </a:lvl2pPr>
            <a:lvl3pPr lvl="2" rtl="0">
              <a:spcBef>
                <a:spcPts val="0"/>
              </a:spcBef>
              <a:spcAft>
                <a:spcPts val="0"/>
              </a:spcAft>
              <a:buNone/>
              <a:defRPr sz="1700">
                <a:solidFill>
                  <a:srgbClr val="000D74"/>
                </a:solidFill>
              </a:defRPr>
            </a:lvl3pPr>
            <a:lvl4pPr lvl="3" rtl="0">
              <a:spcBef>
                <a:spcPts val="0"/>
              </a:spcBef>
              <a:spcAft>
                <a:spcPts val="0"/>
              </a:spcAft>
              <a:buNone/>
              <a:defRPr sz="1700">
                <a:solidFill>
                  <a:srgbClr val="000D74"/>
                </a:solidFill>
              </a:defRPr>
            </a:lvl4pPr>
            <a:lvl5pPr lvl="4" rtl="0">
              <a:spcBef>
                <a:spcPts val="0"/>
              </a:spcBef>
              <a:spcAft>
                <a:spcPts val="0"/>
              </a:spcAft>
              <a:buNone/>
              <a:defRPr sz="1700">
                <a:solidFill>
                  <a:srgbClr val="000D74"/>
                </a:solidFill>
              </a:defRPr>
            </a:lvl5pPr>
            <a:lvl6pPr lvl="5" rtl="0">
              <a:spcBef>
                <a:spcPts val="0"/>
              </a:spcBef>
              <a:spcAft>
                <a:spcPts val="0"/>
              </a:spcAft>
              <a:buNone/>
              <a:defRPr sz="1700">
                <a:solidFill>
                  <a:srgbClr val="000D74"/>
                </a:solidFill>
              </a:defRPr>
            </a:lvl6pPr>
            <a:lvl7pPr lvl="6" rtl="0">
              <a:spcBef>
                <a:spcPts val="0"/>
              </a:spcBef>
              <a:spcAft>
                <a:spcPts val="0"/>
              </a:spcAft>
              <a:buNone/>
              <a:defRPr sz="1700">
                <a:solidFill>
                  <a:srgbClr val="000D74"/>
                </a:solidFill>
              </a:defRPr>
            </a:lvl7pPr>
            <a:lvl8pPr lvl="7" rtl="0">
              <a:spcBef>
                <a:spcPts val="0"/>
              </a:spcBef>
              <a:spcAft>
                <a:spcPts val="0"/>
              </a:spcAft>
              <a:buNone/>
              <a:defRPr sz="1700">
                <a:solidFill>
                  <a:srgbClr val="000D74"/>
                </a:solidFill>
              </a:defRPr>
            </a:lvl8pPr>
            <a:lvl9pPr lvl="8" rtl="0">
              <a:spcBef>
                <a:spcPts val="0"/>
              </a:spcBef>
              <a:spcAft>
                <a:spcPts val="0"/>
              </a:spcAft>
              <a:buNone/>
              <a:defRPr sz="1700">
                <a:solidFill>
                  <a:srgbClr val="000D74"/>
                </a:solidFill>
              </a:defRPr>
            </a:lvl9pPr>
          </a:lstStyle>
          <a:p/>
        </p:txBody>
      </p:sp>
      <p:cxnSp>
        <p:nvCxnSpPr>
          <p:cNvPr id="211" name="Google Shape;211;p23"/>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212" name="Google Shape;212;p23"/>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213" name="Google Shape;213;p23"/>
          <p:cNvSpPr txBox="1"/>
          <p:nvPr>
            <p:ph idx="8"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lumns">
  <p:cSld name="Custom Layout_3">
    <p:spTree>
      <p:nvGrpSpPr>
        <p:cNvPr id="214" name="Shape 214"/>
        <p:cNvGrpSpPr/>
        <p:nvPr/>
      </p:nvGrpSpPr>
      <p:grpSpPr>
        <a:xfrm>
          <a:off x="0" y="0"/>
          <a:ext cx="0" cy="0"/>
          <a:chOff x="0" y="0"/>
          <a:chExt cx="0" cy="0"/>
        </a:xfrm>
      </p:grpSpPr>
      <p:grpSp>
        <p:nvGrpSpPr>
          <p:cNvPr id="215" name="Google Shape;215;p24"/>
          <p:cNvGrpSpPr/>
          <p:nvPr/>
        </p:nvGrpSpPr>
        <p:grpSpPr>
          <a:xfrm>
            <a:off x="1359454" y="1601957"/>
            <a:ext cx="3045301" cy="4718214"/>
            <a:chOff x="1697254" y="1842032"/>
            <a:chExt cx="3045301" cy="4718214"/>
          </a:xfrm>
        </p:grpSpPr>
        <p:sp>
          <p:nvSpPr>
            <p:cNvPr id="216" name="Google Shape;216;p24"/>
            <p:cNvSpPr/>
            <p:nvPr/>
          </p:nvSpPr>
          <p:spPr>
            <a:xfrm>
              <a:off x="1697255" y="1947146"/>
              <a:ext cx="3045300" cy="461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217" name="Google Shape;217;p24"/>
            <p:cNvSpPr/>
            <p:nvPr/>
          </p:nvSpPr>
          <p:spPr>
            <a:xfrm rot="-5400000">
              <a:off x="3149254" y="390032"/>
              <a:ext cx="141300" cy="30453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grpSp>
      <p:grpSp>
        <p:nvGrpSpPr>
          <p:cNvPr id="218" name="Google Shape;218;p24"/>
          <p:cNvGrpSpPr/>
          <p:nvPr/>
        </p:nvGrpSpPr>
        <p:grpSpPr>
          <a:xfrm>
            <a:off x="4560381" y="1601956"/>
            <a:ext cx="3061500" cy="4754401"/>
            <a:chOff x="4800452" y="1842031"/>
            <a:chExt cx="3061500" cy="4754401"/>
          </a:xfrm>
        </p:grpSpPr>
        <p:sp>
          <p:nvSpPr>
            <p:cNvPr id="219" name="Google Shape;219;p24"/>
            <p:cNvSpPr/>
            <p:nvPr/>
          </p:nvSpPr>
          <p:spPr>
            <a:xfrm>
              <a:off x="4816435" y="1983332"/>
              <a:ext cx="3045300" cy="461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220" name="Google Shape;220;p24"/>
            <p:cNvSpPr/>
            <p:nvPr/>
          </p:nvSpPr>
          <p:spPr>
            <a:xfrm rot="-5400000">
              <a:off x="6260552" y="381931"/>
              <a:ext cx="141300" cy="30615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grpSp>
      <p:grpSp>
        <p:nvGrpSpPr>
          <p:cNvPr id="221" name="Google Shape;221;p24"/>
          <p:cNvGrpSpPr/>
          <p:nvPr/>
        </p:nvGrpSpPr>
        <p:grpSpPr>
          <a:xfrm>
            <a:off x="7787114" y="1601956"/>
            <a:ext cx="3045301" cy="4754401"/>
            <a:chOff x="7952635" y="1842031"/>
            <a:chExt cx="3045301" cy="4754401"/>
          </a:xfrm>
        </p:grpSpPr>
        <p:sp>
          <p:nvSpPr>
            <p:cNvPr id="222" name="Google Shape;222;p24"/>
            <p:cNvSpPr/>
            <p:nvPr/>
          </p:nvSpPr>
          <p:spPr>
            <a:xfrm>
              <a:off x="7952635" y="1983332"/>
              <a:ext cx="3045300" cy="46131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sp>
          <p:nvSpPr>
            <p:cNvPr id="223" name="Google Shape;223;p24"/>
            <p:cNvSpPr/>
            <p:nvPr/>
          </p:nvSpPr>
          <p:spPr>
            <a:xfrm rot="-5400000">
              <a:off x="9404636" y="390031"/>
              <a:ext cx="141300" cy="3045300"/>
            </a:xfrm>
            <a:prstGeom prst="rect">
              <a:avLst/>
            </a:prstGeom>
            <a:solidFill>
              <a:srgbClr val="6CAD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Georgia"/>
                <a:ea typeface="Georgia"/>
                <a:cs typeface="Georgia"/>
                <a:sym typeface="Georgia"/>
              </a:endParaRPr>
            </a:p>
          </p:txBody>
        </p:sp>
      </p:grpSp>
      <p:sp>
        <p:nvSpPr>
          <p:cNvPr id="224" name="Google Shape;224;p24"/>
          <p:cNvSpPr txBox="1"/>
          <p:nvPr>
            <p:ph idx="1" type="subTitle"/>
          </p:nvPr>
        </p:nvSpPr>
        <p:spPr>
          <a:xfrm>
            <a:off x="1387425" y="1863425"/>
            <a:ext cx="3017400" cy="101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225" name="Google Shape;225;p24"/>
          <p:cNvSpPr txBox="1"/>
          <p:nvPr>
            <p:ph idx="2" type="subTitle"/>
          </p:nvPr>
        </p:nvSpPr>
        <p:spPr>
          <a:xfrm>
            <a:off x="4587275" y="1863425"/>
            <a:ext cx="3017400" cy="101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lgn="ctr">
              <a:spcBef>
                <a:spcPts val="0"/>
              </a:spcBef>
              <a:spcAft>
                <a:spcPts val="0"/>
              </a:spcAft>
              <a:buNone/>
              <a:defRPr>
                <a:solidFill>
                  <a:srgbClr val="000D74"/>
                </a:solidFill>
              </a:defRPr>
            </a:lvl2pPr>
            <a:lvl3pPr lvl="2" rtl="0" algn="ctr">
              <a:spcBef>
                <a:spcPts val="0"/>
              </a:spcBef>
              <a:spcAft>
                <a:spcPts val="0"/>
              </a:spcAft>
              <a:buNone/>
              <a:defRPr>
                <a:solidFill>
                  <a:srgbClr val="000D74"/>
                </a:solidFill>
              </a:defRPr>
            </a:lvl3pPr>
            <a:lvl4pPr lvl="3" rtl="0" algn="ctr">
              <a:spcBef>
                <a:spcPts val="0"/>
              </a:spcBef>
              <a:spcAft>
                <a:spcPts val="0"/>
              </a:spcAft>
              <a:buNone/>
              <a:defRPr>
                <a:solidFill>
                  <a:srgbClr val="000D74"/>
                </a:solidFill>
              </a:defRPr>
            </a:lvl4pPr>
            <a:lvl5pPr lvl="4" rtl="0" algn="ctr">
              <a:spcBef>
                <a:spcPts val="0"/>
              </a:spcBef>
              <a:spcAft>
                <a:spcPts val="0"/>
              </a:spcAft>
              <a:buNone/>
              <a:defRPr>
                <a:solidFill>
                  <a:srgbClr val="000D74"/>
                </a:solidFill>
              </a:defRPr>
            </a:lvl5pPr>
            <a:lvl6pPr lvl="5" rtl="0" algn="ctr">
              <a:spcBef>
                <a:spcPts val="0"/>
              </a:spcBef>
              <a:spcAft>
                <a:spcPts val="0"/>
              </a:spcAft>
              <a:buNone/>
              <a:defRPr>
                <a:solidFill>
                  <a:srgbClr val="000D74"/>
                </a:solidFill>
              </a:defRPr>
            </a:lvl6pPr>
            <a:lvl7pPr lvl="6" rtl="0" algn="ctr">
              <a:spcBef>
                <a:spcPts val="0"/>
              </a:spcBef>
              <a:spcAft>
                <a:spcPts val="0"/>
              </a:spcAft>
              <a:buNone/>
              <a:defRPr>
                <a:solidFill>
                  <a:srgbClr val="000D74"/>
                </a:solidFill>
              </a:defRPr>
            </a:lvl7pPr>
            <a:lvl8pPr lvl="7" rtl="0" algn="ctr">
              <a:spcBef>
                <a:spcPts val="0"/>
              </a:spcBef>
              <a:spcAft>
                <a:spcPts val="0"/>
              </a:spcAft>
              <a:buNone/>
              <a:defRPr>
                <a:solidFill>
                  <a:srgbClr val="000D74"/>
                </a:solidFill>
              </a:defRPr>
            </a:lvl8pPr>
            <a:lvl9pPr lvl="8" rtl="0" algn="ctr">
              <a:spcBef>
                <a:spcPts val="0"/>
              </a:spcBef>
              <a:spcAft>
                <a:spcPts val="0"/>
              </a:spcAft>
              <a:buNone/>
              <a:defRPr>
                <a:solidFill>
                  <a:srgbClr val="000D74"/>
                </a:solidFill>
              </a:defRPr>
            </a:lvl9pPr>
          </a:lstStyle>
          <a:p/>
        </p:txBody>
      </p:sp>
      <p:sp>
        <p:nvSpPr>
          <p:cNvPr id="226" name="Google Shape;226;p24"/>
          <p:cNvSpPr txBox="1"/>
          <p:nvPr>
            <p:ph idx="3" type="subTitle"/>
          </p:nvPr>
        </p:nvSpPr>
        <p:spPr>
          <a:xfrm>
            <a:off x="7801075" y="1863425"/>
            <a:ext cx="3017400" cy="1018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700">
                <a:solidFill>
                  <a:srgbClr val="000D74"/>
                </a:solidFill>
                <a:latin typeface="Inter"/>
                <a:ea typeface="Inter"/>
                <a:cs typeface="Inter"/>
                <a:sym typeface="Inter"/>
              </a:defRPr>
            </a:lvl1pPr>
            <a:lvl2pPr lvl="1" rtl="0" algn="ctr">
              <a:spcBef>
                <a:spcPts val="0"/>
              </a:spcBef>
              <a:spcAft>
                <a:spcPts val="0"/>
              </a:spcAft>
              <a:buNone/>
              <a:defRPr>
                <a:solidFill>
                  <a:schemeClr val="dk1"/>
                </a:solidFill>
              </a:defRPr>
            </a:lvl2pPr>
            <a:lvl3pPr lvl="2" rtl="0" algn="ctr">
              <a:spcBef>
                <a:spcPts val="0"/>
              </a:spcBef>
              <a:spcAft>
                <a:spcPts val="0"/>
              </a:spcAft>
              <a:buNone/>
              <a:defRPr>
                <a:solidFill>
                  <a:schemeClr val="dk1"/>
                </a:solidFill>
              </a:defRPr>
            </a:lvl3pPr>
            <a:lvl4pPr lvl="3" rtl="0" algn="ctr">
              <a:spcBef>
                <a:spcPts val="0"/>
              </a:spcBef>
              <a:spcAft>
                <a:spcPts val="0"/>
              </a:spcAft>
              <a:buNone/>
              <a:defRPr>
                <a:solidFill>
                  <a:schemeClr val="dk1"/>
                </a:solidFill>
              </a:defRPr>
            </a:lvl4pPr>
            <a:lvl5pPr lvl="4" rtl="0" algn="ctr">
              <a:spcBef>
                <a:spcPts val="0"/>
              </a:spcBef>
              <a:spcAft>
                <a:spcPts val="0"/>
              </a:spcAft>
              <a:buNone/>
              <a:defRPr>
                <a:solidFill>
                  <a:schemeClr val="dk1"/>
                </a:solidFill>
              </a:defRPr>
            </a:lvl5pPr>
            <a:lvl6pPr lvl="5" rtl="0" algn="ctr">
              <a:spcBef>
                <a:spcPts val="0"/>
              </a:spcBef>
              <a:spcAft>
                <a:spcPts val="0"/>
              </a:spcAft>
              <a:buNone/>
              <a:defRPr>
                <a:solidFill>
                  <a:schemeClr val="dk1"/>
                </a:solidFill>
              </a:defRPr>
            </a:lvl6pPr>
            <a:lvl7pPr lvl="6" rtl="0" algn="ctr">
              <a:spcBef>
                <a:spcPts val="0"/>
              </a:spcBef>
              <a:spcAft>
                <a:spcPts val="0"/>
              </a:spcAft>
              <a:buNone/>
              <a:defRPr>
                <a:solidFill>
                  <a:schemeClr val="dk1"/>
                </a:solidFill>
              </a:defRPr>
            </a:lvl7pPr>
            <a:lvl8pPr lvl="7" rtl="0" algn="ctr">
              <a:spcBef>
                <a:spcPts val="0"/>
              </a:spcBef>
              <a:spcAft>
                <a:spcPts val="0"/>
              </a:spcAft>
              <a:buNone/>
              <a:defRPr>
                <a:solidFill>
                  <a:schemeClr val="dk1"/>
                </a:solidFill>
              </a:defRPr>
            </a:lvl8pPr>
            <a:lvl9pPr lvl="8" rtl="0" algn="ctr">
              <a:spcBef>
                <a:spcPts val="0"/>
              </a:spcBef>
              <a:spcAft>
                <a:spcPts val="0"/>
              </a:spcAft>
              <a:buNone/>
              <a:defRPr>
                <a:solidFill>
                  <a:schemeClr val="dk1"/>
                </a:solidFill>
              </a:defRPr>
            </a:lvl9pPr>
          </a:lstStyle>
          <a:p/>
        </p:txBody>
      </p:sp>
      <p:sp>
        <p:nvSpPr>
          <p:cNvPr id="227" name="Google Shape;227;p24"/>
          <p:cNvSpPr txBox="1"/>
          <p:nvPr>
            <p:ph idx="4" type="body"/>
          </p:nvPr>
        </p:nvSpPr>
        <p:spPr>
          <a:xfrm>
            <a:off x="1357525" y="2532479"/>
            <a:ext cx="30174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28" name="Google Shape;228;p24"/>
          <p:cNvSpPr txBox="1"/>
          <p:nvPr>
            <p:ph idx="5" type="body"/>
          </p:nvPr>
        </p:nvSpPr>
        <p:spPr>
          <a:xfrm>
            <a:off x="4594250" y="2532479"/>
            <a:ext cx="30174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29" name="Google Shape;229;p24"/>
          <p:cNvSpPr txBox="1"/>
          <p:nvPr>
            <p:ph idx="6" type="body"/>
          </p:nvPr>
        </p:nvSpPr>
        <p:spPr>
          <a:xfrm>
            <a:off x="7777425" y="2532479"/>
            <a:ext cx="3017400" cy="36666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a:solidFill>
                  <a:schemeClr val="dk1"/>
                </a:solidFill>
              </a:defRPr>
            </a:lvl1pPr>
            <a:lvl2pPr indent="-317500" lvl="1" marL="914400" rtl="0">
              <a:spcBef>
                <a:spcPts val="500"/>
              </a:spcBef>
              <a:spcAft>
                <a:spcPts val="0"/>
              </a:spcAft>
              <a:buClr>
                <a:schemeClr val="dk1"/>
              </a:buClr>
              <a:buSzPts val="1400"/>
              <a:buChar char="o"/>
              <a:defRPr>
                <a:solidFill>
                  <a:schemeClr val="dk1"/>
                </a:solidFill>
              </a:defRPr>
            </a:lvl2pPr>
            <a:lvl3pPr indent="-304800" lvl="2" marL="1371600" rtl="0">
              <a:spcBef>
                <a:spcPts val="500"/>
              </a:spcBef>
              <a:spcAft>
                <a:spcPts val="0"/>
              </a:spcAft>
              <a:buClr>
                <a:schemeClr val="dk1"/>
              </a:buClr>
              <a:buSzPts val="1200"/>
              <a:buChar char="—"/>
              <a:defRPr>
                <a:solidFill>
                  <a:schemeClr val="dk1"/>
                </a:solidFill>
              </a:defRPr>
            </a:lvl3pPr>
            <a:lvl4pPr indent="-292100" lvl="3" marL="1828800" rtl="0">
              <a:spcBef>
                <a:spcPts val="500"/>
              </a:spcBef>
              <a:spcAft>
                <a:spcPts val="0"/>
              </a:spcAft>
              <a:buClr>
                <a:schemeClr val="dk1"/>
              </a:buClr>
              <a:buSzPts val="1000"/>
              <a:buChar char="•"/>
              <a:defRPr>
                <a:solidFill>
                  <a:schemeClr val="dk1"/>
                </a:solidFill>
              </a:defRPr>
            </a:lvl4pPr>
            <a:lvl5pPr indent="-292100" lvl="4" marL="2286000" rtl="0">
              <a:spcBef>
                <a:spcPts val="500"/>
              </a:spcBef>
              <a:spcAft>
                <a:spcPts val="0"/>
              </a:spcAft>
              <a:buClr>
                <a:schemeClr val="dk1"/>
              </a:buClr>
              <a:buSzPts val="1000"/>
              <a:buChar char="•"/>
              <a:defRPr>
                <a:solidFill>
                  <a:schemeClr val="dk1"/>
                </a:solidFill>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30" name="Google Shape;230;p24"/>
          <p:cNvSpPr txBox="1"/>
          <p:nvPr>
            <p:ph idx="7"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31" name="Google Shape;231;p24"/>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232" name="Google Shape;232;p24"/>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233" name="Google Shape;233;p24"/>
          <p:cNvSpPr txBox="1"/>
          <p:nvPr>
            <p:ph idx="8"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PhotoL">
  <p:cSld name="Custom Layout_2">
    <p:spTree>
      <p:nvGrpSpPr>
        <p:cNvPr id="234" name="Shape 234"/>
        <p:cNvGrpSpPr/>
        <p:nvPr/>
      </p:nvGrpSpPr>
      <p:grpSpPr>
        <a:xfrm>
          <a:off x="0" y="0"/>
          <a:ext cx="0" cy="0"/>
          <a:chOff x="0" y="0"/>
          <a:chExt cx="0" cy="0"/>
        </a:xfrm>
      </p:grpSpPr>
      <p:sp>
        <p:nvSpPr>
          <p:cNvPr id="235" name="Google Shape;235;p25"/>
          <p:cNvSpPr txBox="1"/>
          <p:nvPr>
            <p:ph idx="1" type="body"/>
          </p:nvPr>
        </p:nvSpPr>
        <p:spPr>
          <a:xfrm>
            <a:off x="5810127" y="1961150"/>
            <a:ext cx="5038200" cy="3552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36" name="Google Shape;236;p25"/>
          <p:cNvPicPr preferRelativeResize="0"/>
          <p:nvPr/>
        </p:nvPicPr>
        <p:blipFill rotWithShape="1">
          <a:blip r:embed="rId2">
            <a:alphaModFix/>
          </a:blip>
          <a:srcRect b="0" l="23843" r="23843" t="0"/>
          <a:stretch/>
        </p:blipFill>
        <p:spPr>
          <a:xfrm>
            <a:off x="0" y="-7750"/>
            <a:ext cx="4964577" cy="6325175"/>
          </a:xfrm>
          <a:prstGeom prst="rect">
            <a:avLst/>
          </a:prstGeom>
          <a:noFill/>
          <a:ln>
            <a:noFill/>
          </a:ln>
        </p:spPr>
      </p:pic>
      <p:sp>
        <p:nvSpPr>
          <p:cNvPr id="237" name="Google Shape;237;p25"/>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38" name="Google Shape;238;p25"/>
          <p:cNvCxnSpPr/>
          <p:nvPr/>
        </p:nvCxnSpPr>
        <p:spPr>
          <a:xfrm>
            <a:off x="5745575" y="1025950"/>
            <a:ext cx="6446400" cy="0"/>
          </a:xfrm>
          <a:prstGeom prst="straightConnector1">
            <a:avLst/>
          </a:prstGeom>
          <a:noFill/>
          <a:ln cap="flat" cmpd="sng" w="28575">
            <a:solidFill>
              <a:srgbClr val="B9D8EB"/>
            </a:solidFill>
            <a:prstDash val="solid"/>
            <a:round/>
            <a:headEnd len="med" w="med" type="none"/>
            <a:tailEnd len="med" w="med" type="none"/>
          </a:ln>
        </p:spPr>
      </p:cxnSp>
      <p:sp>
        <p:nvSpPr>
          <p:cNvPr id="239" name="Google Shape;239;p25"/>
          <p:cNvSpPr txBox="1"/>
          <p:nvPr>
            <p:ph type="title"/>
          </p:nvPr>
        </p:nvSpPr>
        <p:spPr>
          <a:xfrm>
            <a:off x="5715900" y="51950"/>
            <a:ext cx="86097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240" name="Google Shape;240;p25"/>
          <p:cNvSpPr txBox="1"/>
          <p:nvPr>
            <p:ph idx="3" type="subTitle"/>
          </p:nvPr>
        </p:nvSpPr>
        <p:spPr>
          <a:xfrm>
            <a:off x="5745575" y="100515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241" name="Shape 241"/>
        <p:cNvGrpSpPr/>
        <p:nvPr/>
      </p:nvGrpSpPr>
      <p:grpSpPr>
        <a:xfrm>
          <a:off x="0" y="0"/>
          <a:ext cx="0" cy="0"/>
          <a:chOff x="0" y="0"/>
          <a:chExt cx="0" cy="0"/>
        </a:xfrm>
      </p:grpSpPr>
      <p:sp>
        <p:nvSpPr>
          <p:cNvPr id="242" name="Google Shape;242;p26"/>
          <p:cNvSpPr txBox="1"/>
          <p:nvPr>
            <p:ph idx="1" type="body"/>
          </p:nvPr>
        </p:nvSpPr>
        <p:spPr>
          <a:xfrm>
            <a:off x="841024" y="1830025"/>
            <a:ext cx="4632000" cy="3935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SzPts val="1800"/>
              <a:buChar char="•"/>
              <a:defRPr/>
            </a:lvl1pPr>
            <a:lvl2pPr indent="-342900" lvl="1" marL="914400" rtl="0" algn="l">
              <a:lnSpc>
                <a:spcPct val="90000"/>
              </a:lnSpc>
              <a:spcBef>
                <a:spcPts val="500"/>
              </a:spcBef>
              <a:spcAft>
                <a:spcPts val="0"/>
              </a:spcAft>
              <a:buSzPts val="1800"/>
              <a:buChar char="o"/>
              <a:defRPr/>
            </a:lvl2pPr>
            <a:lvl3pPr indent="-342900" lvl="2" marL="1371600" rtl="0" algn="l">
              <a:lnSpc>
                <a:spcPct val="90000"/>
              </a:lnSpc>
              <a:spcBef>
                <a:spcPts val="500"/>
              </a:spcBef>
              <a:spcAft>
                <a:spcPts val="0"/>
              </a:spcAft>
              <a:buSzPts val="1800"/>
              <a:buChar char="—"/>
              <a:defRPr/>
            </a:lvl3pPr>
            <a:lvl4pPr indent="-342900" lvl="3" marL="1828800" rtl="0" algn="l">
              <a:lnSpc>
                <a:spcPct val="90000"/>
              </a:lnSpc>
              <a:spcBef>
                <a:spcPts val="500"/>
              </a:spcBef>
              <a:spcAft>
                <a:spcPts val="0"/>
              </a:spcAft>
              <a:buSzPts val="1800"/>
              <a:buChar char="•"/>
              <a:defRPr/>
            </a:lvl4pPr>
            <a:lvl5pPr indent="-342900" lvl="4" marL="2286000" rtl="0" algn="l">
              <a:lnSpc>
                <a:spcPct val="90000"/>
              </a:lnSpc>
              <a:spcBef>
                <a:spcPts val="500"/>
              </a:spcBef>
              <a:spcAft>
                <a:spcPts val="0"/>
              </a:spcAft>
              <a:buSzPts val="1800"/>
              <a:buChar char="•"/>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243" name="Google Shape;243;p26"/>
          <p:cNvPicPr preferRelativeResize="0"/>
          <p:nvPr/>
        </p:nvPicPr>
        <p:blipFill rotWithShape="1">
          <a:blip r:embed="rId2">
            <a:alphaModFix/>
          </a:blip>
          <a:srcRect b="0" l="9" r="9" t="0"/>
          <a:stretch/>
        </p:blipFill>
        <p:spPr>
          <a:xfrm>
            <a:off x="5902025" y="1830025"/>
            <a:ext cx="5863900" cy="3909251"/>
          </a:xfrm>
          <a:prstGeom prst="rect">
            <a:avLst/>
          </a:prstGeom>
          <a:noFill/>
          <a:ln>
            <a:noFill/>
          </a:ln>
        </p:spPr>
      </p:pic>
      <p:sp>
        <p:nvSpPr>
          <p:cNvPr id="244" name="Google Shape;244;p26"/>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cxnSp>
        <p:nvCxnSpPr>
          <p:cNvPr id="245" name="Google Shape;245;p26"/>
          <p:cNvCxnSpPr/>
          <p:nvPr/>
        </p:nvCxnSpPr>
        <p:spPr>
          <a:xfrm>
            <a:off x="841025" y="973996"/>
            <a:ext cx="11349000" cy="0"/>
          </a:xfrm>
          <a:prstGeom prst="straightConnector1">
            <a:avLst/>
          </a:prstGeom>
          <a:noFill/>
          <a:ln cap="flat" cmpd="sng" w="28575">
            <a:solidFill>
              <a:srgbClr val="B9D8EB"/>
            </a:solidFill>
            <a:prstDash val="solid"/>
            <a:round/>
            <a:headEnd len="med" w="med" type="none"/>
            <a:tailEnd len="med" w="med" type="none"/>
          </a:ln>
        </p:spPr>
      </p:cxnSp>
      <p:sp>
        <p:nvSpPr>
          <p:cNvPr id="246" name="Google Shape;246;p26"/>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247" name="Google Shape;247;p26"/>
          <p:cNvSpPr txBox="1"/>
          <p:nvPr>
            <p:ph idx="3"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28" name="Shape 28"/>
        <p:cNvGrpSpPr/>
        <p:nvPr/>
      </p:nvGrpSpPr>
      <p:grpSpPr>
        <a:xfrm>
          <a:off x="0" y="0"/>
          <a:ext cx="0" cy="0"/>
          <a:chOff x="0" y="0"/>
          <a:chExt cx="0" cy="0"/>
        </a:xfrm>
      </p:grpSpPr>
      <p:sp>
        <p:nvSpPr>
          <p:cNvPr id="29" name="Google Shape;29;p4"/>
          <p:cNvSpPr txBox="1"/>
          <p:nvPr/>
        </p:nvSpPr>
        <p:spPr>
          <a:xfrm>
            <a:off x="5715892" y="6317425"/>
            <a:ext cx="5947500" cy="583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000D74"/>
              </a:solidFill>
              <a:latin typeface="Inter SemiBold"/>
              <a:ea typeface="Inter SemiBold"/>
              <a:cs typeface="Inter SemiBold"/>
              <a:sym typeface="Inter SemiBold"/>
            </a:endParaRPr>
          </a:p>
        </p:txBody>
      </p:sp>
      <p:cxnSp>
        <p:nvCxnSpPr>
          <p:cNvPr id="30" name="Google Shape;30;p4"/>
          <p:cNvCxnSpPr/>
          <p:nvPr/>
        </p:nvCxnSpPr>
        <p:spPr>
          <a:xfrm>
            <a:off x="841025" y="1010721"/>
            <a:ext cx="11349000" cy="0"/>
          </a:xfrm>
          <a:prstGeom prst="straightConnector1">
            <a:avLst/>
          </a:prstGeom>
          <a:noFill/>
          <a:ln cap="flat" cmpd="sng" w="28575">
            <a:solidFill>
              <a:srgbClr val="B9D8EB"/>
            </a:solidFill>
            <a:prstDash val="solid"/>
            <a:round/>
            <a:headEnd len="med" w="med" type="none"/>
            <a:tailEnd len="med" w="med" type="none"/>
          </a:ln>
        </p:spPr>
      </p:cxnSp>
      <p:cxnSp>
        <p:nvCxnSpPr>
          <p:cNvPr id="31" name="Google Shape;31;p4"/>
          <p:cNvCxnSpPr/>
          <p:nvPr/>
        </p:nvCxnSpPr>
        <p:spPr>
          <a:xfrm>
            <a:off x="5528075" y="2129835"/>
            <a:ext cx="5134200" cy="0"/>
          </a:xfrm>
          <a:prstGeom prst="straightConnector1">
            <a:avLst/>
          </a:prstGeom>
          <a:noFill/>
          <a:ln cap="flat" cmpd="sng" w="9525">
            <a:solidFill>
              <a:srgbClr val="6CADDF"/>
            </a:solidFill>
            <a:prstDash val="solid"/>
            <a:round/>
            <a:headEnd len="med" w="med" type="none"/>
            <a:tailEnd len="med" w="med" type="none"/>
          </a:ln>
        </p:spPr>
      </p:cxnSp>
      <p:cxnSp>
        <p:nvCxnSpPr>
          <p:cNvPr id="32" name="Google Shape;32;p4"/>
          <p:cNvCxnSpPr/>
          <p:nvPr/>
        </p:nvCxnSpPr>
        <p:spPr>
          <a:xfrm>
            <a:off x="5573451" y="4941240"/>
            <a:ext cx="5134200" cy="0"/>
          </a:xfrm>
          <a:prstGeom prst="straightConnector1">
            <a:avLst/>
          </a:prstGeom>
          <a:noFill/>
          <a:ln cap="flat" cmpd="sng" w="9525">
            <a:solidFill>
              <a:srgbClr val="6CADDF"/>
            </a:solidFill>
            <a:prstDash val="solid"/>
            <a:round/>
            <a:headEnd len="med" w="med" type="none"/>
            <a:tailEnd len="med" w="med" type="none"/>
          </a:ln>
        </p:spPr>
      </p:cxnSp>
      <p:sp>
        <p:nvSpPr>
          <p:cNvPr id="33" name="Google Shape;33;p4"/>
          <p:cNvSpPr txBox="1"/>
          <p:nvPr>
            <p:ph idx="1" type="body"/>
          </p:nvPr>
        </p:nvSpPr>
        <p:spPr>
          <a:xfrm>
            <a:off x="838900" y="2454750"/>
            <a:ext cx="4323600" cy="2486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sp>
        <p:nvSpPr>
          <p:cNvPr id="34" name="Google Shape;34;p4"/>
          <p:cNvSpPr txBox="1"/>
          <p:nvPr>
            <p:ph idx="2" type="subTitle"/>
          </p:nvPr>
        </p:nvSpPr>
        <p:spPr>
          <a:xfrm>
            <a:off x="838900" y="1870950"/>
            <a:ext cx="4003200" cy="583800"/>
          </a:xfrm>
          <a:prstGeom prst="rect">
            <a:avLst/>
          </a:prstGeom>
        </p:spPr>
        <p:txBody>
          <a:bodyPr anchorCtr="0" anchor="b" bIns="91425" lIns="91425" spcFirstLastPara="1" rIns="91425" wrap="square" tIns="91425">
            <a:noAutofit/>
          </a:bodyPr>
          <a:lstStyle>
            <a:lvl1pPr lvl="0" rtl="0" algn="l">
              <a:spcBef>
                <a:spcPts val="0"/>
              </a:spcBef>
              <a:spcAft>
                <a:spcPts val="0"/>
              </a:spcAft>
              <a:buClr>
                <a:srgbClr val="000D74"/>
              </a:buClr>
              <a:buSzPts val="2100"/>
              <a:buFont typeface="Inter"/>
              <a:buNone/>
              <a:defRPr b="1" sz="1900">
                <a:solidFill>
                  <a:srgbClr val="000D74"/>
                </a:solidFill>
                <a:latin typeface="Inter"/>
                <a:ea typeface="Inter"/>
                <a:cs typeface="Inter"/>
                <a:sym typeface="Inter"/>
              </a:defRPr>
            </a:lvl1pPr>
            <a:lvl2pPr lvl="1" rtl="0">
              <a:spcBef>
                <a:spcPts val="0"/>
              </a:spcBef>
              <a:spcAft>
                <a:spcPts val="0"/>
              </a:spcAft>
              <a:buSzPts val="1400"/>
              <a:buNone/>
              <a:defRPr>
                <a:latin typeface="Inter Light"/>
                <a:ea typeface="Inter Light"/>
                <a:cs typeface="Inter Light"/>
                <a:sym typeface="Inter Light"/>
              </a:defRPr>
            </a:lvl2pPr>
            <a:lvl3pPr lvl="2" rtl="0">
              <a:spcBef>
                <a:spcPts val="0"/>
              </a:spcBef>
              <a:spcAft>
                <a:spcPts val="0"/>
              </a:spcAft>
              <a:buSzPts val="1400"/>
              <a:buNone/>
              <a:defRPr>
                <a:latin typeface="Inter Light"/>
                <a:ea typeface="Inter Light"/>
                <a:cs typeface="Inter Light"/>
                <a:sym typeface="Inter Light"/>
              </a:defRPr>
            </a:lvl3pPr>
            <a:lvl4pPr lvl="3" rtl="0">
              <a:spcBef>
                <a:spcPts val="0"/>
              </a:spcBef>
              <a:spcAft>
                <a:spcPts val="0"/>
              </a:spcAft>
              <a:buSzPts val="1400"/>
              <a:buNone/>
              <a:defRPr>
                <a:latin typeface="Inter Light"/>
                <a:ea typeface="Inter Light"/>
                <a:cs typeface="Inter Light"/>
                <a:sym typeface="Inter Light"/>
              </a:defRPr>
            </a:lvl4pPr>
            <a:lvl5pPr lvl="4" rtl="0">
              <a:spcBef>
                <a:spcPts val="0"/>
              </a:spcBef>
              <a:spcAft>
                <a:spcPts val="0"/>
              </a:spcAft>
              <a:buSzPts val="1400"/>
              <a:buNone/>
              <a:defRPr>
                <a:latin typeface="Inter Light"/>
                <a:ea typeface="Inter Light"/>
                <a:cs typeface="Inter Light"/>
                <a:sym typeface="Inter Light"/>
              </a:defRPr>
            </a:lvl5pPr>
            <a:lvl6pPr lvl="5" rtl="0">
              <a:spcBef>
                <a:spcPts val="0"/>
              </a:spcBef>
              <a:spcAft>
                <a:spcPts val="0"/>
              </a:spcAft>
              <a:buSzPts val="1400"/>
              <a:buNone/>
              <a:defRPr>
                <a:latin typeface="Inter Light"/>
                <a:ea typeface="Inter Light"/>
                <a:cs typeface="Inter Light"/>
                <a:sym typeface="Inter Light"/>
              </a:defRPr>
            </a:lvl6pPr>
            <a:lvl7pPr lvl="6" rtl="0">
              <a:spcBef>
                <a:spcPts val="0"/>
              </a:spcBef>
              <a:spcAft>
                <a:spcPts val="0"/>
              </a:spcAft>
              <a:buSzPts val="1400"/>
              <a:buNone/>
              <a:defRPr>
                <a:latin typeface="Inter Light"/>
                <a:ea typeface="Inter Light"/>
                <a:cs typeface="Inter Light"/>
                <a:sym typeface="Inter Light"/>
              </a:defRPr>
            </a:lvl7pPr>
            <a:lvl8pPr lvl="7" rtl="0">
              <a:spcBef>
                <a:spcPts val="0"/>
              </a:spcBef>
              <a:spcAft>
                <a:spcPts val="0"/>
              </a:spcAft>
              <a:buSzPts val="1400"/>
              <a:buNone/>
              <a:defRPr>
                <a:latin typeface="Inter Light"/>
                <a:ea typeface="Inter Light"/>
                <a:cs typeface="Inter Light"/>
                <a:sym typeface="Inter Light"/>
              </a:defRPr>
            </a:lvl8pPr>
            <a:lvl9pPr lvl="8" rtl="0">
              <a:spcBef>
                <a:spcPts val="0"/>
              </a:spcBef>
              <a:spcAft>
                <a:spcPts val="0"/>
              </a:spcAft>
              <a:buSzPts val="1400"/>
              <a:buNone/>
              <a:defRPr>
                <a:latin typeface="Inter Light"/>
                <a:ea typeface="Inter Light"/>
                <a:cs typeface="Inter Light"/>
                <a:sym typeface="Inter Light"/>
              </a:defRPr>
            </a:lvl9pPr>
          </a:lstStyle>
          <a:p/>
        </p:txBody>
      </p:sp>
      <p:sp>
        <p:nvSpPr>
          <p:cNvPr id="35" name="Google Shape;35;p4"/>
          <p:cNvSpPr txBox="1"/>
          <p:nvPr>
            <p:ph type="title"/>
          </p:nvPr>
        </p:nvSpPr>
        <p:spPr>
          <a:xfrm>
            <a:off x="838900" y="0"/>
            <a:ext cx="11353200" cy="918600"/>
          </a:xfrm>
          <a:prstGeom prst="rect">
            <a:avLst/>
          </a:prstGeom>
        </p:spPr>
        <p:txBody>
          <a:bodyPr anchorCtr="0" anchor="b" bIns="91425" lIns="91425" spcFirstLastPara="1" rIns="91425" wrap="square" tIns="91425">
            <a:noAutofit/>
          </a:bodyPr>
          <a:lstStyle>
            <a:lvl1pPr lvl="0" rtl="0" algn="l">
              <a:spcBef>
                <a:spcPts val="0"/>
              </a:spcBef>
              <a:spcAft>
                <a:spcPts val="0"/>
              </a:spcAft>
              <a:buNone/>
              <a:defRPr sz="3000">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36" name="Google Shape;36;p4"/>
          <p:cNvSpPr txBox="1"/>
          <p:nvPr>
            <p:ph idx="3"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200">
                <a:solidFill>
                  <a:srgbClr val="000D74"/>
                </a:solidFill>
                <a:latin typeface="Inter SemiBold"/>
                <a:ea typeface="Inter SemiBold"/>
                <a:cs typeface="Inter SemiBold"/>
                <a:sym typeface="Inter SemiBold"/>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37" name="Google Shape;37;p4"/>
          <p:cNvSpPr txBox="1"/>
          <p:nvPr>
            <p:ph idx="4" type="body"/>
          </p:nvPr>
        </p:nvSpPr>
        <p:spPr>
          <a:xfrm>
            <a:off x="5573450" y="2657900"/>
            <a:ext cx="5134200" cy="1755300"/>
          </a:xfrm>
          <a:prstGeom prst="rect">
            <a:avLst/>
          </a:prstGeom>
        </p:spPr>
        <p:txBody>
          <a:bodyPr anchorCtr="0" anchor="t" bIns="45700" lIns="91425" spcFirstLastPara="1" rIns="91425" wrap="square" tIns="45700">
            <a:noAutofit/>
          </a:bodyPr>
          <a:lstStyle>
            <a:lvl1pPr indent="-355600" lvl="0" marL="457200">
              <a:spcBef>
                <a:spcPts val="1000"/>
              </a:spcBef>
              <a:spcAft>
                <a:spcPts val="0"/>
              </a:spcAft>
              <a:buClr>
                <a:srgbClr val="0072CE"/>
              </a:buClr>
              <a:buSzPts val="2000"/>
              <a:buFont typeface="Castoro"/>
              <a:buChar char="•"/>
              <a:defRPr sz="2000">
                <a:solidFill>
                  <a:srgbClr val="0072CE"/>
                </a:solidFill>
                <a:latin typeface="Castoro"/>
                <a:ea typeface="Castoro"/>
                <a:cs typeface="Castoro"/>
                <a:sym typeface="Castoro"/>
              </a:defRPr>
            </a:lvl1pPr>
            <a:lvl2pPr indent="-355600" lvl="1" marL="914400">
              <a:spcBef>
                <a:spcPts val="500"/>
              </a:spcBef>
              <a:spcAft>
                <a:spcPts val="0"/>
              </a:spcAft>
              <a:buClr>
                <a:srgbClr val="0072CE"/>
              </a:buClr>
              <a:buSzPts val="2000"/>
              <a:buFont typeface="Castoro"/>
              <a:buChar char="o"/>
              <a:defRPr sz="2000">
                <a:solidFill>
                  <a:srgbClr val="0072CE"/>
                </a:solidFill>
                <a:latin typeface="Castoro"/>
                <a:ea typeface="Castoro"/>
                <a:cs typeface="Castoro"/>
                <a:sym typeface="Castoro"/>
              </a:defRPr>
            </a:lvl2pPr>
            <a:lvl3pPr indent="-355600" lvl="2" marL="13716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3pPr>
            <a:lvl4pPr indent="-355600" lvl="3" marL="18288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4pPr>
            <a:lvl5pPr indent="-355600" lvl="4" marL="22860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5pPr>
            <a:lvl6pPr indent="-355600" lvl="5" marL="27432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6pPr>
            <a:lvl7pPr indent="-355600" lvl="6" marL="32004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7pPr>
            <a:lvl8pPr indent="-355600" lvl="7" marL="36576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8pPr>
            <a:lvl9pPr indent="-355600" lvl="8" marL="4114800">
              <a:spcBef>
                <a:spcPts val="500"/>
              </a:spcBef>
              <a:spcAft>
                <a:spcPts val="0"/>
              </a:spcAft>
              <a:buClr>
                <a:srgbClr val="0072CE"/>
              </a:buClr>
              <a:buSzPts val="2000"/>
              <a:buFont typeface="Castoro"/>
              <a:buChar char="•"/>
              <a:defRPr sz="2000">
                <a:solidFill>
                  <a:srgbClr val="0072CE"/>
                </a:solidFill>
                <a:latin typeface="Castoro"/>
                <a:ea typeface="Castoro"/>
                <a:cs typeface="Castoro"/>
                <a:sym typeface="Castoro"/>
              </a:defRPr>
            </a:lvl9pPr>
          </a:lstStyle>
          <a:p/>
        </p:txBody>
      </p:sp>
      <p:sp>
        <p:nvSpPr>
          <p:cNvPr id="38" name="Google Shape;38;p4"/>
          <p:cNvSpPr txBox="1"/>
          <p:nvPr>
            <p:ph idx="5"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0072CE"/>
              </a:buClr>
              <a:buSzPts val="2300"/>
              <a:buFont typeface="Inter"/>
              <a:buNone/>
              <a:defRPr b="1" sz="2100">
                <a:solidFill>
                  <a:srgbClr val="0072CE"/>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p:cSld name="CUSTOM">
    <p:spTree>
      <p:nvGrpSpPr>
        <p:cNvPr id="39" name="Shape 39"/>
        <p:cNvGrpSpPr/>
        <p:nvPr/>
      </p:nvGrpSpPr>
      <p:grpSpPr>
        <a:xfrm>
          <a:off x="0" y="0"/>
          <a:ext cx="0" cy="0"/>
          <a:chOff x="0" y="0"/>
          <a:chExt cx="0" cy="0"/>
        </a:xfrm>
      </p:grpSpPr>
      <p:sp>
        <p:nvSpPr>
          <p:cNvPr id="40" name="Google Shape;40;p5"/>
          <p:cNvSpPr/>
          <p:nvPr/>
        </p:nvSpPr>
        <p:spPr>
          <a:xfrm>
            <a:off x="7407075" y="1754229"/>
            <a:ext cx="2041500" cy="4216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3216250" y="1754229"/>
            <a:ext cx="2041500" cy="4216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3216250" y="1754227"/>
            <a:ext cx="2041500" cy="1065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500">
                <a:solidFill>
                  <a:srgbClr val="000D74"/>
                </a:solidFill>
                <a:latin typeface="Inter"/>
                <a:ea typeface="Inter"/>
                <a:cs typeface="Inter"/>
                <a:sym typeface="Inter"/>
              </a:defRPr>
            </a:lvl1pPr>
            <a:lvl2pPr lvl="1" rtl="0">
              <a:spcBef>
                <a:spcPts val="0"/>
              </a:spcBef>
              <a:spcAft>
                <a:spcPts val="0"/>
              </a:spcAft>
              <a:buNone/>
              <a:defRPr b="1" sz="1500">
                <a:solidFill>
                  <a:srgbClr val="000D74"/>
                </a:solidFill>
                <a:latin typeface="Inter"/>
                <a:ea typeface="Inter"/>
                <a:cs typeface="Inter"/>
                <a:sym typeface="Inter"/>
              </a:defRPr>
            </a:lvl2pPr>
            <a:lvl3pPr lvl="2" rtl="0">
              <a:spcBef>
                <a:spcPts val="0"/>
              </a:spcBef>
              <a:spcAft>
                <a:spcPts val="0"/>
              </a:spcAft>
              <a:buNone/>
              <a:defRPr b="1" sz="1500">
                <a:solidFill>
                  <a:srgbClr val="000D74"/>
                </a:solidFill>
                <a:latin typeface="Inter"/>
                <a:ea typeface="Inter"/>
                <a:cs typeface="Inter"/>
                <a:sym typeface="Inter"/>
              </a:defRPr>
            </a:lvl3pPr>
            <a:lvl4pPr lvl="3" rtl="0">
              <a:spcBef>
                <a:spcPts val="0"/>
              </a:spcBef>
              <a:spcAft>
                <a:spcPts val="0"/>
              </a:spcAft>
              <a:buNone/>
              <a:defRPr b="1" sz="1500">
                <a:solidFill>
                  <a:srgbClr val="000D74"/>
                </a:solidFill>
                <a:latin typeface="Inter"/>
                <a:ea typeface="Inter"/>
                <a:cs typeface="Inter"/>
                <a:sym typeface="Inter"/>
              </a:defRPr>
            </a:lvl4pPr>
            <a:lvl5pPr lvl="4" rtl="0">
              <a:spcBef>
                <a:spcPts val="0"/>
              </a:spcBef>
              <a:spcAft>
                <a:spcPts val="0"/>
              </a:spcAft>
              <a:buNone/>
              <a:defRPr b="1" sz="1500">
                <a:solidFill>
                  <a:srgbClr val="000D74"/>
                </a:solidFill>
                <a:latin typeface="Inter"/>
                <a:ea typeface="Inter"/>
                <a:cs typeface="Inter"/>
                <a:sym typeface="Inter"/>
              </a:defRPr>
            </a:lvl5pPr>
            <a:lvl6pPr lvl="5" rtl="0">
              <a:spcBef>
                <a:spcPts val="0"/>
              </a:spcBef>
              <a:spcAft>
                <a:spcPts val="0"/>
              </a:spcAft>
              <a:buNone/>
              <a:defRPr b="1" sz="1500">
                <a:solidFill>
                  <a:srgbClr val="000D74"/>
                </a:solidFill>
                <a:latin typeface="Inter"/>
                <a:ea typeface="Inter"/>
                <a:cs typeface="Inter"/>
                <a:sym typeface="Inter"/>
              </a:defRPr>
            </a:lvl6pPr>
            <a:lvl7pPr lvl="6" rtl="0">
              <a:spcBef>
                <a:spcPts val="0"/>
              </a:spcBef>
              <a:spcAft>
                <a:spcPts val="0"/>
              </a:spcAft>
              <a:buNone/>
              <a:defRPr b="1" sz="1500">
                <a:solidFill>
                  <a:srgbClr val="000D74"/>
                </a:solidFill>
                <a:latin typeface="Inter"/>
                <a:ea typeface="Inter"/>
                <a:cs typeface="Inter"/>
                <a:sym typeface="Inter"/>
              </a:defRPr>
            </a:lvl7pPr>
            <a:lvl8pPr lvl="7" rtl="0">
              <a:spcBef>
                <a:spcPts val="0"/>
              </a:spcBef>
              <a:spcAft>
                <a:spcPts val="0"/>
              </a:spcAft>
              <a:buNone/>
              <a:defRPr b="1" sz="1500">
                <a:solidFill>
                  <a:srgbClr val="000D74"/>
                </a:solidFill>
                <a:latin typeface="Inter"/>
                <a:ea typeface="Inter"/>
                <a:cs typeface="Inter"/>
                <a:sym typeface="Inter"/>
              </a:defRPr>
            </a:lvl8pPr>
            <a:lvl9pPr lvl="8" rtl="0">
              <a:spcBef>
                <a:spcPts val="0"/>
              </a:spcBef>
              <a:spcAft>
                <a:spcPts val="0"/>
              </a:spcAft>
              <a:buNone/>
              <a:defRPr b="1" sz="1500">
                <a:solidFill>
                  <a:srgbClr val="000D74"/>
                </a:solidFill>
                <a:latin typeface="Inter"/>
                <a:ea typeface="Inter"/>
                <a:cs typeface="Inter"/>
                <a:sym typeface="Inter"/>
              </a:defRPr>
            </a:lvl9pPr>
          </a:lstStyle>
          <a:p/>
        </p:txBody>
      </p:sp>
      <p:sp>
        <p:nvSpPr>
          <p:cNvPr id="43" name="Google Shape;43;p5"/>
          <p:cNvSpPr txBox="1"/>
          <p:nvPr>
            <p:ph idx="2" type="subTitle"/>
          </p:nvPr>
        </p:nvSpPr>
        <p:spPr>
          <a:xfrm>
            <a:off x="5365575" y="1754227"/>
            <a:ext cx="2041500" cy="9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500">
                <a:solidFill>
                  <a:srgbClr val="000D74"/>
                </a:solidFill>
                <a:latin typeface="Inter"/>
                <a:ea typeface="Inter"/>
                <a:cs typeface="Inter"/>
                <a:sym typeface="Inter"/>
              </a:defRPr>
            </a:lvl1pPr>
            <a:lvl2pPr lvl="1" rtl="0">
              <a:spcBef>
                <a:spcPts val="0"/>
              </a:spcBef>
              <a:spcAft>
                <a:spcPts val="0"/>
              </a:spcAft>
              <a:buNone/>
              <a:defRPr b="1" sz="1500">
                <a:solidFill>
                  <a:srgbClr val="000D74"/>
                </a:solidFill>
                <a:latin typeface="Inter"/>
                <a:ea typeface="Inter"/>
                <a:cs typeface="Inter"/>
                <a:sym typeface="Inter"/>
              </a:defRPr>
            </a:lvl2pPr>
            <a:lvl3pPr lvl="2" rtl="0">
              <a:spcBef>
                <a:spcPts val="0"/>
              </a:spcBef>
              <a:spcAft>
                <a:spcPts val="0"/>
              </a:spcAft>
              <a:buNone/>
              <a:defRPr b="1" sz="1500">
                <a:solidFill>
                  <a:srgbClr val="000D74"/>
                </a:solidFill>
                <a:latin typeface="Inter"/>
                <a:ea typeface="Inter"/>
                <a:cs typeface="Inter"/>
                <a:sym typeface="Inter"/>
              </a:defRPr>
            </a:lvl3pPr>
            <a:lvl4pPr lvl="3" rtl="0">
              <a:spcBef>
                <a:spcPts val="0"/>
              </a:spcBef>
              <a:spcAft>
                <a:spcPts val="0"/>
              </a:spcAft>
              <a:buNone/>
              <a:defRPr b="1" sz="1500">
                <a:solidFill>
                  <a:srgbClr val="000D74"/>
                </a:solidFill>
                <a:latin typeface="Inter"/>
                <a:ea typeface="Inter"/>
                <a:cs typeface="Inter"/>
                <a:sym typeface="Inter"/>
              </a:defRPr>
            </a:lvl4pPr>
            <a:lvl5pPr lvl="4" rtl="0">
              <a:spcBef>
                <a:spcPts val="0"/>
              </a:spcBef>
              <a:spcAft>
                <a:spcPts val="0"/>
              </a:spcAft>
              <a:buNone/>
              <a:defRPr b="1" sz="1500">
                <a:solidFill>
                  <a:srgbClr val="000D74"/>
                </a:solidFill>
                <a:latin typeface="Inter"/>
                <a:ea typeface="Inter"/>
                <a:cs typeface="Inter"/>
                <a:sym typeface="Inter"/>
              </a:defRPr>
            </a:lvl5pPr>
            <a:lvl6pPr lvl="5" rtl="0">
              <a:spcBef>
                <a:spcPts val="0"/>
              </a:spcBef>
              <a:spcAft>
                <a:spcPts val="0"/>
              </a:spcAft>
              <a:buNone/>
              <a:defRPr b="1" sz="1500">
                <a:solidFill>
                  <a:srgbClr val="000D74"/>
                </a:solidFill>
                <a:latin typeface="Inter"/>
                <a:ea typeface="Inter"/>
                <a:cs typeface="Inter"/>
                <a:sym typeface="Inter"/>
              </a:defRPr>
            </a:lvl6pPr>
            <a:lvl7pPr lvl="6" rtl="0">
              <a:spcBef>
                <a:spcPts val="0"/>
              </a:spcBef>
              <a:spcAft>
                <a:spcPts val="0"/>
              </a:spcAft>
              <a:buNone/>
              <a:defRPr b="1" sz="1500">
                <a:solidFill>
                  <a:srgbClr val="000D74"/>
                </a:solidFill>
                <a:latin typeface="Inter"/>
                <a:ea typeface="Inter"/>
                <a:cs typeface="Inter"/>
                <a:sym typeface="Inter"/>
              </a:defRPr>
            </a:lvl7pPr>
            <a:lvl8pPr lvl="7" rtl="0">
              <a:spcBef>
                <a:spcPts val="0"/>
              </a:spcBef>
              <a:spcAft>
                <a:spcPts val="0"/>
              </a:spcAft>
              <a:buNone/>
              <a:defRPr b="1" sz="1500">
                <a:solidFill>
                  <a:srgbClr val="000D74"/>
                </a:solidFill>
                <a:latin typeface="Inter"/>
                <a:ea typeface="Inter"/>
                <a:cs typeface="Inter"/>
                <a:sym typeface="Inter"/>
              </a:defRPr>
            </a:lvl8pPr>
            <a:lvl9pPr lvl="8" rtl="0">
              <a:spcBef>
                <a:spcPts val="0"/>
              </a:spcBef>
              <a:spcAft>
                <a:spcPts val="0"/>
              </a:spcAft>
              <a:buNone/>
              <a:defRPr b="1" sz="1500">
                <a:solidFill>
                  <a:srgbClr val="000D74"/>
                </a:solidFill>
                <a:latin typeface="Inter"/>
                <a:ea typeface="Inter"/>
                <a:cs typeface="Inter"/>
                <a:sym typeface="Inter"/>
              </a:defRPr>
            </a:lvl9pPr>
          </a:lstStyle>
          <a:p/>
        </p:txBody>
      </p:sp>
      <p:sp>
        <p:nvSpPr>
          <p:cNvPr id="44" name="Google Shape;44;p5"/>
          <p:cNvSpPr txBox="1"/>
          <p:nvPr>
            <p:ph idx="3" type="subTitle"/>
          </p:nvPr>
        </p:nvSpPr>
        <p:spPr>
          <a:xfrm>
            <a:off x="7407100" y="1754227"/>
            <a:ext cx="2041500" cy="9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500">
                <a:solidFill>
                  <a:srgbClr val="000D74"/>
                </a:solidFill>
                <a:latin typeface="Inter"/>
                <a:ea typeface="Inter"/>
                <a:cs typeface="Inter"/>
                <a:sym typeface="Inter"/>
              </a:defRPr>
            </a:lvl1pPr>
            <a:lvl2pPr lvl="1" rtl="0" algn="ctr">
              <a:spcBef>
                <a:spcPts val="0"/>
              </a:spcBef>
              <a:spcAft>
                <a:spcPts val="0"/>
              </a:spcAft>
              <a:buNone/>
              <a:defRPr b="1" sz="1500">
                <a:solidFill>
                  <a:srgbClr val="000D74"/>
                </a:solidFill>
                <a:latin typeface="Inter"/>
                <a:ea typeface="Inter"/>
                <a:cs typeface="Inter"/>
                <a:sym typeface="Inter"/>
              </a:defRPr>
            </a:lvl2pPr>
            <a:lvl3pPr lvl="2" rtl="0" algn="ctr">
              <a:spcBef>
                <a:spcPts val="0"/>
              </a:spcBef>
              <a:spcAft>
                <a:spcPts val="0"/>
              </a:spcAft>
              <a:buNone/>
              <a:defRPr b="1" sz="1500">
                <a:solidFill>
                  <a:srgbClr val="000D74"/>
                </a:solidFill>
                <a:latin typeface="Inter"/>
                <a:ea typeface="Inter"/>
                <a:cs typeface="Inter"/>
                <a:sym typeface="Inter"/>
              </a:defRPr>
            </a:lvl3pPr>
            <a:lvl4pPr lvl="3" rtl="0" algn="ctr">
              <a:spcBef>
                <a:spcPts val="0"/>
              </a:spcBef>
              <a:spcAft>
                <a:spcPts val="0"/>
              </a:spcAft>
              <a:buNone/>
              <a:defRPr b="1" sz="1500">
                <a:solidFill>
                  <a:srgbClr val="000D74"/>
                </a:solidFill>
                <a:latin typeface="Inter"/>
                <a:ea typeface="Inter"/>
                <a:cs typeface="Inter"/>
                <a:sym typeface="Inter"/>
              </a:defRPr>
            </a:lvl4pPr>
            <a:lvl5pPr lvl="4" rtl="0" algn="ctr">
              <a:spcBef>
                <a:spcPts val="0"/>
              </a:spcBef>
              <a:spcAft>
                <a:spcPts val="0"/>
              </a:spcAft>
              <a:buNone/>
              <a:defRPr b="1" sz="1500">
                <a:solidFill>
                  <a:srgbClr val="000D74"/>
                </a:solidFill>
                <a:latin typeface="Inter"/>
                <a:ea typeface="Inter"/>
                <a:cs typeface="Inter"/>
                <a:sym typeface="Inter"/>
              </a:defRPr>
            </a:lvl5pPr>
            <a:lvl6pPr lvl="5" rtl="0" algn="ctr">
              <a:spcBef>
                <a:spcPts val="0"/>
              </a:spcBef>
              <a:spcAft>
                <a:spcPts val="0"/>
              </a:spcAft>
              <a:buNone/>
              <a:defRPr b="1" sz="1500">
                <a:solidFill>
                  <a:srgbClr val="000D74"/>
                </a:solidFill>
                <a:latin typeface="Inter"/>
                <a:ea typeface="Inter"/>
                <a:cs typeface="Inter"/>
                <a:sym typeface="Inter"/>
              </a:defRPr>
            </a:lvl6pPr>
            <a:lvl7pPr lvl="6" rtl="0" algn="ctr">
              <a:spcBef>
                <a:spcPts val="0"/>
              </a:spcBef>
              <a:spcAft>
                <a:spcPts val="0"/>
              </a:spcAft>
              <a:buNone/>
              <a:defRPr b="1" sz="1500">
                <a:solidFill>
                  <a:srgbClr val="000D74"/>
                </a:solidFill>
                <a:latin typeface="Inter"/>
                <a:ea typeface="Inter"/>
                <a:cs typeface="Inter"/>
                <a:sym typeface="Inter"/>
              </a:defRPr>
            </a:lvl7pPr>
            <a:lvl8pPr lvl="7" rtl="0" algn="ctr">
              <a:spcBef>
                <a:spcPts val="0"/>
              </a:spcBef>
              <a:spcAft>
                <a:spcPts val="0"/>
              </a:spcAft>
              <a:buNone/>
              <a:defRPr b="1" sz="1500">
                <a:solidFill>
                  <a:srgbClr val="000D74"/>
                </a:solidFill>
                <a:latin typeface="Inter"/>
                <a:ea typeface="Inter"/>
                <a:cs typeface="Inter"/>
                <a:sym typeface="Inter"/>
              </a:defRPr>
            </a:lvl8pPr>
            <a:lvl9pPr lvl="8" rtl="0" algn="ctr">
              <a:spcBef>
                <a:spcPts val="0"/>
              </a:spcBef>
              <a:spcAft>
                <a:spcPts val="0"/>
              </a:spcAft>
              <a:buNone/>
              <a:defRPr b="1" sz="1500">
                <a:solidFill>
                  <a:srgbClr val="000D74"/>
                </a:solidFill>
                <a:latin typeface="Inter"/>
                <a:ea typeface="Inter"/>
                <a:cs typeface="Inter"/>
                <a:sym typeface="Inter"/>
              </a:defRPr>
            </a:lvl9pPr>
          </a:lstStyle>
          <a:p/>
        </p:txBody>
      </p:sp>
      <p:sp>
        <p:nvSpPr>
          <p:cNvPr id="45" name="Google Shape;45;p5"/>
          <p:cNvSpPr txBox="1"/>
          <p:nvPr>
            <p:ph idx="4" type="subTitle"/>
          </p:nvPr>
        </p:nvSpPr>
        <p:spPr>
          <a:xfrm>
            <a:off x="9534325" y="1754227"/>
            <a:ext cx="2041500" cy="91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500">
                <a:solidFill>
                  <a:srgbClr val="000D74"/>
                </a:solidFill>
                <a:latin typeface="Inter"/>
                <a:ea typeface="Inter"/>
                <a:cs typeface="Inter"/>
                <a:sym typeface="Inter"/>
              </a:defRPr>
            </a:lvl1pPr>
            <a:lvl2pPr lvl="1" rtl="0">
              <a:spcBef>
                <a:spcPts val="0"/>
              </a:spcBef>
              <a:spcAft>
                <a:spcPts val="0"/>
              </a:spcAft>
              <a:buNone/>
              <a:defRPr b="1" sz="1500">
                <a:solidFill>
                  <a:srgbClr val="000D74"/>
                </a:solidFill>
                <a:latin typeface="Inter"/>
                <a:ea typeface="Inter"/>
                <a:cs typeface="Inter"/>
                <a:sym typeface="Inter"/>
              </a:defRPr>
            </a:lvl2pPr>
            <a:lvl3pPr lvl="2" rtl="0">
              <a:spcBef>
                <a:spcPts val="0"/>
              </a:spcBef>
              <a:spcAft>
                <a:spcPts val="0"/>
              </a:spcAft>
              <a:buNone/>
              <a:defRPr b="1" sz="1500">
                <a:solidFill>
                  <a:srgbClr val="000D74"/>
                </a:solidFill>
                <a:latin typeface="Inter"/>
                <a:ea typeface="Inter"/>
                <a:cs typeface="Inter"/>
                <a:sym typeface="Inter"/>
              </a:defRPr>
            </a:lvl3pPr>
            <a:lvl4pPr lvl="3" rtl="0">
              <a:spcBef>
                <a:spcPts val="0"/>
              </a:spcBef>
              <a:spcAft>
                <a:spcPts val="0"/>
              </a:spcAft>
              <a:buNone/>
              <a:defRPr b="1" sz="1500">
                <a:solidFill>
                  <a:srgbClr val="000D74"/>
                </a:solidFill>
                <a:latin typeface="Inter"/>
                <a:ea typeface="Inter"/>
                <a:cs typeface="Inter"/>
                <a:sym typeface="Inter"/>
              </a:defRPr>
            </a:lvl4pPr>
            <a:lvl5pPr lvl="4" rtl="0">
              <a:spcBef>
                <a:spcPts val="0"/>
              </a:spcBef>
              <a:spcAft>
                <a:spcPts val="0"/>
              </a:spcAft>
              <a:buNone/>
              <a:defRPr b="1" sz="1500">
                <a:solidFill>
                  <a:srgbClr val="000D74"/>
                </a:solidFill>
                <a:latin typeface="Inter"/>
                <a:ea typeface="Inter"/>
                <a:cs typeface="Inter"/>
                <a:sym typeface="Inter"/>
              </a:defRPr>
            </a:lvl5pPr>
            <a:lvl6pPr lvl="5" rtl="0">
              <a:spcBef>
                <a:spcPts val="0"/>
              </a:spcBef>
              <a:spcAft>
                <a:spcPts val="0"/>
              </a:spcAft>
              <a:buNone/>
              <a:defRPr b="1" sz="1500">
                <a:solidFill>
                  <a:srgbClr val="000D74"/>
                </a:solidFill>
                <a:latin typeface="Inter"/>
                <a:ea typeface="Inter"/>
                <a:cs typeface="Inter"/>
                <a:sym typeface="Inter"/>
              </a:defRPr>
            </a:lvl6pPr>
            <a:lvl7pPr lvl="6" rtl="0">
              <a:spcBef>
                <a:spcPts val="0"/>
              </a:spcBef>
              <a:spcAft>
                <a:spcPts val="0"/>
              </a:spcAft>
              <a:buNone/>
              <a:defRPr b="1" sz="1500">
                <a:solidFill>
                  <a:srgbClr val="000D74"/>
                </a:solidFill>
                <a:latin typeface="Inter"/>
                <a:ea typeface="Inter"/>
                <a:cs typeface="Inter"/>
                <a:sym typeface="Inter"/>
              </a:defRPr>
            </a:lvl7pPr>
            <a:lvl8pPr lvl="7" rtl="0">
              <a:spcBef>
                <a:spcPts val="0"/>
              </a:spcBef>
              <a:spcAft>
                <a:spcPts val="0"/>
              </a:spcAft>
              <a:buNone/>
              <a:defRPr b="1" sz="1500">
                <a:solidFill>
                  <a:srgbClr val="000D74"/>
                </a:solidFill>
                <a:latin typeface="Inter"/>
                <a:ea typeface="Inter"/>
                <a:cs typeface="Inter"/>
                <a:sym typeface="Inter"/>
              </a:defRPr>
            </a:lvl8pPr>
            <a:lvl9pPr lvl="8" rtl="0">
              <a:spcBef>
                <a:spcPts val="0"/>
              </a:spcBef>
              <a:spcAft>
                <a:spcPts val="0"/>
              </a:spcAft>
              <a:buNone/>
              <a:defRPr b="1" sz="1500">
                <a:solidFill>
                  <a:srgbClr val="000D74"/>
                </a:solidFill>
                <a:latin typeface="Inter"/>
                <a:ea typeface="Inter"/>
                <a:cs typeface="Inter"/>
                <a:sym typeface="Inter"/>
              </a:defRPr>
            </a:lvl9pPr>
          </a:lstStyle>
          <a:p/>
        </p:txBody>
      </p:sp>
      <p:sp>
        <p:nvSpPr>
          <p:cNvPr id="46" name="Google Shape;46;p5"/>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47" name="Google Shape;47;p5"/>
          <p:cNvSpPr txBox="1"/>
          <p:nvPr>
            <p:ph idx="5" type="body"/>
          </p:nvPr>
        </p:nvSpPr>
        <p:spPr>
          <a:xfrm>
            <a:off x="1182575" y="2584366"/>
            <a:ext cx="1810200" cy="33117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indent="-317500" lvl="1" marL="914400" rtl="0">
              <a:spcBef>
                <a:spcPts val="500"/>
              </a:spcBef>
              <a:spcAft>
                <a:spcPts val="0"/>
              </a:spcAft>
              <a:buClr>
                <a:schemeClr val="dk1"/>
              </a:buClr>
              <a:buSzPts val="1400"/>
              <a:buFont typeface="Inter"/>
              <a:buChar char="o"/>
              <a:defRPr>
                <a:solidFill>
                  <a:schemeClr val="dk1"/>
                </a:solidFill>
                <a:latin typeface="Inter"/>
                <a:ea typeface="Inter"/>
                <a:cs typeface="Inter"/>
                <a:sym typeface="Inter"/>
              </a:defRPr>
            </a:lvl2pPr>
            <a:lvl3pPr indent="-317500" lvl="2" marL="13716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spcBef>
                <a:spcPts val="500"/>
              </a:spcBef>
              <a:spcAft>
                <a:spcPts val="0"/>
              </a:spcAft>
              <a:buSzPts val="1400"/>
              <a:buFont typeface="Inter"/>
              <a:buChar char="•"/>
              <a:defRPr sz="1400">
                <a:latin typeface="Inter"/>
                <a:ea typeface="Inter"/>
                <a:cs typeface="Inter"/>
                <a:sym typeface="Inter"/>
              </a:defRPr>
            </a:lvl6pPr>
            <a:lvl7pPr indent="-317500" lvl="6" marL="3200400" rtl="0">
              <a:spcBef>
                <a:spcPts val="500"/>
              </a:spcBef>
              <a:spcAft>
                <a:spcPts val="0"/>
              </a:spcAft>
              <a:buSzPts val="1400"/>
              <a:buFont typeface="Inter"/>
              <a:buChar char="•"/>
              <a:defRPr sz="1400">
                <a:latin typeface="Inter"/>
                <a:ea typeface="Inter"/>
                <a:cs typeface="Inter"/>
                <a:sym typeface="Inter"/>
              </a:defRPr>
            </a:lvl7pPr>
            <a:lvl8pPr indent="-317500" lvl="7" marL="3657600" rtl="0">
              <a:spcBef>
                <a:spcPts val="500"/>
              </a:spcBef>
              <a:spcAft>
                <a:spcPts val="0"/>
              </a:spcAft>
              <a:buSzPts val="1400"/>
              <a:buFont typeface="Inter"/>
              <a:buChar char="•"/>
              <a:defRPr sz="1400">
                <a:latin typeface="Inter"/>
                <a:ea typeface="Inter"/>
                <a:cs typeface="Inter"/>
                <a:sym typeface="Inter"/>
              </a:defRPr>
            </a:lvl8pPr>
            <a:lvl9pPr indent="-317500" lvl="8" marL="4114800" rtl="0">
              <a:spcBef>
                <a:spcPts val="500"/>
              </a:spcBef>
              <a:spcAft>
                <a:spcPts val="0"/>
              </a:spcAft>
              <a:buSzPts val="1400"/>
              <a:buFont typeface="Inter"/>
              <a:buChar char="•"/>
              <a:defRPr sz="1400">
                <a:latin typeface="Inter"/>
                <a:ea typeface="Inter"/>
                <a:cs typeface="Inter"/>
                <a:sym typeface="Inter"/>
              </a:defRPr>
            </a:lvl9pPr>
          </a:lstStyle>
          <a:p/>
        </p:txBody>
      </p:sp>
      <p:sp>
        <p:nvSpPr>
          <p:cNvPr id="48" name="Google Shape;48;p5"/>
          <p:cNvSpPr txBox="1"/>
          <p:nvPr>
            <p:ph idx="6" type="body"/>
          </p:nvPr>
        </p:nvSpPr>
        <p:spPr>
          <a:xfrm>
            <a:off x="3331900" y="2584366"/>
            <a:ext cx="1810200" cy="33117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indent="-317500" lvl="1" marL="914400" rtl="0">
              <a:spcBef>
                <a:spcPts val="500"/>
              </a:spcBef>
              <a:spcAft>
                <a:spcPts val="0"/>
              </a:spcAft>
              <a:buClr>
                <a:schemeClr val="dk1"/>
              </a:buClr>
              <a:buSzPts val="1400"/>
              <a:buFont typeface="Inter"/>
              <a:buChar char="o"/>
              <a:defRPr>
                <a:solidFill>
                  <a:schemeClr val="dk1"/>
                </a:solidFill>
                <a:latin typeface="Inter"/>
                <a:ea typeface="Inter"/>
                <a:cs typeface="Inter"/>
                <a:sym typeface="Inter"/>
              </a:defRPr>
            </a:lvl2pPr>
            <a:lvl3pPr indent="-317500" lvl="2" marL="13716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spcBef>
                <a:spcPts val="500"/>
              </a:spcBef>
              <a:spcAft>
                <a:spcPts val="0"/>
              </a:spcAft>
              <a:buSzPts val="1400"/>
              <a:buFont typeface="Inter"/>
              <a:buChar char="•"/>
              <a:defRPr sz="1400">
                <a:latin typeface="Inter"/>
                <a:ea typeface="Inter"/>
                <a:cs typeface="Inter"/>
                <a:sym typeface="Inter"/>
              </a:defRPr>
            </a:lvl6pPr>
            <a:lvl7pPr indent="-317500" lvl="6" marL="3200400" rtl="0">
              <a:spcBef>
                <a:spcPts val="500"/>
              </a:spcBef>
              <a:spcAft>
                <a:spcPts val="0"/>
              </a:spcAft>
              <a:buSzPts val="1400"/>
              <a:buFont typeface="Inter"/>
              <a:buChar char="•"/>
              <a:defRPr sz="1400">
                <a:latin typeface="Inter"/>
                <a:ea typeface="Inter"/>
                <a:cs typeface="Inter"/>
                <a:sym typeface="Inter"/>
              </a:defRPr>
            </a:lvl7pPr>
            <a:lvl8pPr indent="-317500" lvl="7" marL="3657600" rtl="0">
              <a:spcBef>
                <a:spcPts val="500"/>
              </a:spcBef>
              <a:spcAft>
                <a:spcPts val="0"/>
              </a:spcAft>
              <a:buSzPts val="1400"/>
              <a:buFont typeface="Inter"/>
              <a:buChar char="•"/>
              <a:defRPr sz="1400">
                <a:latin typeface="Inter"/>
                <a:ea typeface="Inter"/>
                <a:cs typeface="Inter"/>
                <a:sym typeface="Inter"/>
              </a:defRPr>
            </a:lvl8pPr>
            <a:lvl9pPr indent="-317500" lvl="8" marL="4114800" rtl="0">
              <a:spcBef>
                <a:spcPts val="500"/>
              </a:spcBef>
              <a:spcAft>
                <a:spcPts val="0"/>
              </a:spcAft>
              <a:buSzPts val="1400"/>
              <a:buFont typeface="Inter"/>
              <a:buChar char="•"/>
              <a:defRPr sz="1400">
                <a:latin typeface="Inter"/>
                <a:ea typeface="Inter"/>
                <a:cs typeface="Inter"/>
                <a:sym typeface="Inter"/>
              </a:defRPr>
            </a:lvl9pPr>
          </a:lstStyle>
          <a:p/>
        </p:txBody>
      </p:sp>
      <p:sp>
        <p:nvSpPr>
          <p:cNvPr id="49" name="Google Shape;49;p5"/>
          <p:cNvSpPr txBox="1"/>
          <p:nvPr>
            <p:ph idx="7" type="body"/>
          </p:nvPr>
        </p:nvSpPr>
        <p:spPr>
          <a:xfrm>
            <a:off x="5427313" y="2584366"/>
            <a:ext cx="1810200" cy="33117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indent="-317500" lvl="1" marL="914400" rtl="0">
              <a:spcBef>
                <a:spcPts val="500"/>
              </a:spcBef>
              <a:spcAft>
                <a:spcPts val="0"/>
              </a:spcAft>
              <a:buClr>
                <a:schemeClr val="dk1"/>
              </a:buClr>
              <a:buSzPts val="1400"/>
              <a:buFont typeface="Inter"/>
              <a:buChar char="o"/>
              <a:defRPr>
                <a:solidFill>
                  <a:schemeClr val="dk1"/>
                </a:solidFill>
                <a:latin typeface="Inter"/>
                <a:ea typeface="Inter"/>
                <a:cs typeface="Inter"/>
                <a:sym typeface="Inter"/>
              </a:defRPr>
            </a:lvl2pPr>
            <a:lvl3pPr indent="-317500" lvl="2" marL="13716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spcBef>
                <a:spcPts val="500"/>
              </a:spcBef>
              <a:spcAft>
                <a:spcPts val="0"/>
              </a:spcAft>
              <a:buSzPts val="1400"/>
              <a:buFont typeface="Inter"/>
              <a:buChar char="•"/>
              <a:defRPr sz="1400">
                <a:latin typeface="Inter"/>
                <a:ea typeface="Inter"/>
                <a:cs typeface="Inter"/>
                <a:sym typeface="Inter"/>
              </a:defRPr>
            </a:lvl6pPr>
            <a:lvl7pPr indent="-317500" lvl="6" marL="3200400" rtl="0">
              <a:spcBef>
                <a:spcPts val="500"/>
              </a:spcBef>
              <a:spcAft>
                <a:spcPts val="0"/>
              </a:spcAft>
              <a:buSzPts val="1400"/>
              <a:buFont typeface="Inter"/>
              <a:buChar char="•"/>
              <a:defRPr sz="1400">
                <a:latin typeface="Inter"/>
                <a:ea typeface="Inter"/>
                <a:cs typeface="Inter"/>
                <a:sym typeface="Inter"/>
              </a:defRPr>
            </a:lvl7pPr>
            <a:lvl8pPr indent="-317500" lvl="7" marL="3657600" rtl="0">
              <a:spcBef>
                <a:spcPts val="500"/>
              </a:spcBef>
              <a:spcAft>
                <a:spcPts val="0"/>
              </a:spcAft>
              <a:buSzPts val="1400"/>
              <a:buFont typeface="Inter"/>
              <a:buChar char="•"/>
              <a:defRPr sz="1400">
                <a:latin typeface="Inter"/>
                <a:ea typeface="Inter"/>
                <a:cs typeface="Inter"/>
                <a:sym typeface="Inter"/>
              </a:defRPr>
            </a:lvl8pPr>
            <a:lvl9pPr indent="-317500" lvl="8" marL="4114800" rtl="0">
              <a:spcBef>
                <a:spcPts val="500"/>
              </a:spcBef>
              <a:spcAft>
                <a:spcPts val="0"/>
              </a:spcAft>
              <a:buSzPts val="1400"/>
              <a:buFont typeface="Inter"/>
              <a:buChar char="•"/>
              <a:defRPr sz="1400">
                <a:latin typeface="Inter"/>
                <a:ea typeface="Inter"/>
                <a:cs typeface="Inter"/>
                <a:sym typeface="Inter"/>
              </a:defRPr>
            </a:lvl9pPr>
          </a:lstStyle>
          <a:p/>
        </p:txBody>
      </p:sp>
      <p:sp>
        <p:nvSpPr>
          <p:cNvPr id="50" name="Google Shape;50;p5"/>
          <p:cNvSpPr txBox="1"/>
          <p:nvPr>
            <p:ph idx="8" type="body"/>
          </p:nvPr>
        </p:nvSpPr>
        <p:spPr>
          <a:xfrm>
            <a:off x="7522750" y="2584366"/>
            <a:ext cx="1810200" cy="33117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indent="-317500" lvl="1" marL="914400" rtl="0">
              <a:spcBef>
                <a:spcPts val="500"/>
              </a:spcBef>
              <a:spcAft>
                <a:spcPts val="0"/>
              </a:spcAft>
              <a:buClr>
                <a:schemeClr val="dk1"/>
              </a:buClr>
              <a:buSzPts val="1400"/>
              <a:buFont typeface="Inter"/>
              <a:buChar char="o"/>
              <a:defRPr>
                <a:solidFill>
                  <a:schemeClr val="dk1"/>
                </a:solidFill>
                <a:latin typeface="Inter"/>
                <a:ea typeface="Inter"/>
                <a:cs typeface="Inter"/>
                <a:sym typeface="Inter"/>
              </a:defRPr>
            </a:lvl2pPr>
            <a:lvl3pPr indent="-317500" lvl="2" marL="13716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spcBef>
                <a:spcPts val="500"/>
              </a:spcBef>
              <a:spcAft>
                <a:spcPts val="0"/>
              </a:spcAft>
              <a:buSzPts val="1400"/>
              <a:buFont typeface="Inter"/>
              <a:buChar char="•"/>
              <a:defRPr sz="1400">
                <a:latin typeface="Inter"/>
                <a:ea typeface="Inter"/>
                <a:cs typeface="Inter"/>
                <a:sym typeface="Inter"/>
              </a:defRPr>
            </a:lvl6pPr>
            <a:lvl7pPr indent="-317500" lvl="6" marL="3200400" rtl="0">
              <a:spcBef>
                <a:spcPts val="500"/>
              </a:spcBef>
              <a:spcAft>
                <a:spcPts val="0"/>
              </a:spcAft>
              <a:buSzPts val="1400"/>
              <a:buFont typeface="Inter"/>
              <a:buChar char="•"/>
              <a:defRPr sz="1400">
                <a:latin typeface="Inter"/>
                <a:ea typeface="Inter"/>
                <a:cs typeface="Inter"/>
                <a:sym typeface="Inter"/>
              </a:defRPr>
            </a:lvl7pPr>
            <a:lvl8pPr indent="-317500" lvl="7" marL="3657600" rtl="0">
              <a:spcBef>
                <a:spcPts val="500"/>
              </a:spcBef>
              <a:spcAft>
                <a:spcPts val="0"/>
              </a:spcAft>
              <a:buSzPts val="1400"/>
              <a:buFont typeface="Inter"/>
              <a:buChar char="•"/>
              <a:defRPr sz="1400">
                <a:latin typeface="Inter"/>
                <a:ea typeface="Inter"/>
                <a:cs typeface="Inter"/>
                <a:sym typeface="Inter"/>
              </a:defRPr>
            </a:lvl8pPr>
            <a:lvl9pPr indent="-317500" lvl="8" marL="4114800" rtl="0">
              <a:spcBef>
                <a:spcPts val="500"/>
              </a:spcBef>
              <a:spcAft>
                <a:spcPts val="0"/>
              </a:spcAft>
              <a:buSzPts val="1400"/>
              <a:buFont typeface="Inter"/>
              <a:buChar char="•"/>
              <a:defRPr sz="1400">
                <a:latin typeface="Inter"/>
                <a:ea typeface="Inter"/>
                <a:cs typeface="Inter"/>
                <a:sym typeface="Inter"/>
              </a:defRPr>
            </a:lvl9pPr>
          </a:lstStyle>
          <a:p/>
        </p:txBody>
      </p:sp>
      <p:sp>
        <p:nvSpPr>
          <p:cNvPr id="51" name="Google Shape;51;p5"/>
          <p:cNvSpPr txBox="1"/>
          <p:nvPr>
            <p:ph idx="9" type="body"/>
          </p:nvPr>
        </p:nvSpPr>
        <p:spPr>
          <a:xfrm>
            <a:off x="9765625" y="2584366"/>
            <a:ext cx="1810200" cy="3311700"/>
          </a:xfrm>
          <a:prstGeom prst="rect">
            <a:avLst/>
          </a:prstGeom>
        </p:spPr>
        <p:txBody>
          <a:bodyPr anchorCtr="0" anchor="t" bIns="45700" lIns="91425" spcFirstLastPara="1" rIns="91425" wrap="square" tIns="45700">
            <a:noAutofit/>
          </a:bodyPr>
          <a:lstStyle>
            <a:lvl1pPr indent="-317500" lvl="0" marL="457200" rtl="0">
              <a:spcBef>
                <a:spcPts val="100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indent="-317500" lvl="1" marL="914400" rtl="0">
              <a:spcBef>
                <a:spcPts val="500"/>
              </a:spcBef>
              <a:spcAft>
                <a:spcPts val="0"/>
              </a:spcAft>
              <a:buClr>
                <a:schemeClr val="dk1"/>
              </a:buClr>
              <a:buSzPts val="1400"/>
              <a:buFont typeface="Inter"/>
              <a:buChar char="o"/>
              <a:defRPr>
                <a:solidFill>
                  <a:schemeClr val="dk1"/>
                </a:solidFill>
                <a:latin typeface="Inter"/>
                <a:ea typeface="Inter"/>
                <a:cs typeface="Inter"/>
                <a:sym typeface="Inter"/>
              </a:defRPr>
            </a:lvl2pPr>
            <a:lvl3pPr indent="-317500" lvl="2" marL="13716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indent="-317500" lvl="3" marL="18288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indent="-317500" lvl="4" marL="2286000" rtl="0">
              <a:spcBef>
                <a:spcPts val="50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indent="-317500" lvl="5" marL="2743200" rtl="0">
              <a:spcBef>
                <a:spcPts val="500"/>
              </a:spcBef>
              <a:spcAft>
                <a:spcPts val="0"/>
              </a:spcAft>
              <a:buSzPts val="1400"/>
              <a:buFont typeface="Inter"/>
              <a:buChar char="•"/>
              <a:defRPr sz="1400">
                <a:latin typeface="Inter"/>
                <a:ea typeface="Inter"/>
                <a:cs typeface="Inter"/>
                <a:sym typeface="Inter"/>
              </a:defRPr>
            </a:lvl6pPr>
            <a:lvl7pPr indent="-317500" lvl="6" marL="3200400" rtl="0">
              <a:spcBef>
                <a:spcPts val="500"/>
              </a:spcBef>
              <a:spcAft>
                <a:spcPts val="0"/>
              </a:spcAft>
              <a:buSzPts val="1400"/>
              <a:buFont typeface="Inter"/>
              <a:buChar char="•"/>
              <a:defRPr sz="1400">
                <a:latin typeface="Inter"/>
                <a:ea typeface="Inter"/>
                <a:cs typeface="Inter"/>
                <a:sym typeface="Inter"/>
              </a:defRPr>
            </a:lvl7pPr>
            <a:lvl8pPr indent="-317500" lvl="7" marL="3657600" rtl="0">
              <a:spcBef>
                <a:spcPts val="500"/>
              </a:spcBef>
              <a:spcAft>
                <a:spcPts val="0"/>
              </a:spcAft>
              <a:buSzPts val="1400"/>
              <a:buFont typeface="Inter"/>
              <a:buChar char="•"/>
              <a:defRPr sz="1400">
                <a:latin typeface="Inter"/>
                <a:ea typeface="Inter"/>
                <a:cs typeface="Inter"/>
                <a:sym typeface="Inter"/>
              </a:defRPr>
            </a:lvl8pPr>
            <a:lvl9pPr indent="-317500" lvl="8" marL="4114800" rtl="0">
              <a:spcBef>
                <a:spcPts val="500"/>
              </a:spcBef>
              <a:spcAft>
                <a:spcPts val="0"/>
              </a:spcAft>
              <a:buSzPts val="1400"/>
              <a:buFont typeface="Inter"/>
              <a:buChar char="•"/>
              <a:defRPr sz="1400">
                <a:latin typeface="Inter"/>
                <a:ea typeface="Inter"/>
                <a:cs typeface="Inter"/>
                <a:sym typeface="Inter"/>
              </a:defRPr>
            </a:lvl9pPr>
          </a:lstStyle>
          <a:p/>
        </p:txBody>
      </p:sp>
      <p:sp>
        <p:nvSpPr>
          <p:cNvPr id="52" name="Google Shape;52;p5"/>
          <p:cNvSpPr txBox="1"/>
          <p:nvPr>
            <p:ph idx="13"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53" name="Google Shape;53;p5"/>
          <p:cNvSpPr txBox="1"/>
          <p:nvPr>
            <p:ph idx="14" type="subTitle"/>
          </p:nvPr>
        </p:nvSpPr>
        <p:spPr>
          <a:xfrm>
            <a:off x="1066925" y="1754227"/>
            <a:ext cx="2041500" cy="1065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1500">
                <a:solidFill>
                  <a:srgbClr val="000D74"/>
                </a:solidFill>
                <a:latin typeface="Inter"/>
                <a:ea typeface="Inter"/>
                <a:cs typeface="Inter"/>
                <a:sym typeface="Inter"/>
              </a:defRPr>
            </a:lvl1pPr>
            <a:lvl2pPr lvl="1" rtl="0">
              <a:spcBef>
                <a:spcPts val="0"/>
              </a:spcBef>
              <a:spcAft>
                <a:spcPts val="0"/>
              </a:spcAft>
              <a:buNone/>
              <a:defRPr b="1" sz="1600">
                <a:solidFill>
                  <a:srgbClr val="000D74"/>
                </a:solidFill>
                <a:latin typeface="Inter"/>
                <a:ea typeface="Inter"/>
                <a:cs typeface="Inter"/>
                <a:sym typeface="Inter"/>
              </a:defRPr>
            </a:lvl2pPr>
            <a:lvl3pPr lvl="2" rtl="0">
              <a:spcBef>
                <a:spcPts val="0"/>
              </a:spcBef>
              <a:spcAft>
                <a:spcPts val="0"/>
              </a:spcAft>
              <a:buNone/>
              <a:defRPr b="1" sz="1600">
                <a:solidFill>
                  <a:srgbClr val="000D74"/>
                </a:solidFill>
                <a:latin typeface="Inter"/>
                <a:ea typeface="Inter"/>
                <a:cs typeface="Inter"/>
                <a:sym typeface="Inter"/>
              </a:defRPr>
            </a:lvl3pPr>
            <a:lvl4pPr lvl="3" rtl="0">
              <a:spcBef>
                <a:spcPts val="0"/>
              </a:spcBef>
              <a:spcAft>
                <a:spcPts val="0"/>
              </a:spcAft>
              <a:buNone/>
              <a:defRPr b="1" sz="1600">
                <a:solidFill>
                  <a:srgbClr val="000D74"/>
                </a:solidFill>
                <a:latin typeface="Inter"/>
                <a:ea typeface="Inter"/>
                <a:cs typeface="Inter"/>
                <a:sym typeface="Inter"/>
              </a:defRPr>
            </a:lvl4pPr>
            <a:lvl5pPr lvl="4" rtl="0">
              <a:spcBef>
                <a:spcPts val="0"/>
              </a:spcBef>
              <a:spcAft>
                <a:spcPts val="0"/>
              </a:spcAft>
              <a:buNone/>
              <a:defRPr b="1" sz="1600">
                <a:solidFill>
                  <a:srgbClr val="000D74"/>
                </a:solidFill>
                <a:latin typeface="Inter"/>
                <a:ea typeface="Inter"/>
                <a:cs typeface="Inter"/>
                <a:sym typeface="Inter"/>
              </a:defRPr>
            </a:lvl5pPr>
            <a:lvl6pPr lvl="5" rtl="0">
              <a:spcBef>
                <a:spcPts val="0"/>
              </a:spcBef>
              <a:spcAft>
                <a:spcPts val="0"/>
              </a:spcAft>
              <a:buNone/>
              <a:defRPr b="1" sz="1600">
                <a:solidFill>
                  <a:srgbClr val="000D74"/>
                </a:solidFill>
                <a:latin typeface="Inter"/>
                <a:ea typeface="Inter"/>
                <a:cs typeface="Inter"/>
                <a:sym typeface="Inter"/>
              </a:defRPr>
            </a:lvl6pPr>
            <a:lvl7pPr lvl="6" rtl="0">
              <a:spcBef>
                <a:spcPts val="0"/>
              </a:spcBef>
              <a:spcAft>
                <a:spcPts val="0"/>
              </a:spcAft>
              <a:buNone/>
              <a:defRPr b="1" sz="1600">
                <a:solidFill>
                  <a:srgbClr val="000D74"/>
                </a:solidFill>
                <a:latin typeface="Inter"/>
                <a:ea typeface="Inter"/>
                <a:cs typeface="Inter"/>
                <a:sym typeface="Inter"/>
              </a:defRPr>
            </a:lvl7pPr>
            <a:lvl8pPr lvl="7" rtl="0">
              <a:spcBef>
                <a:spcPts val="0"/>
              </a:spcBef>
              <a:spcAft>
                <a:spcPts val="0"/>
              </a:spcAft>
              <a:buNone/>
              <a:defRPr b="1" sz="1600">
                <a:solidFill>
                  <a:srgbClr val="000D74"/>
                </a:solidFill>
                <a:latin typeface="Inter"/>
                <a:ea typeface="Inter"/>
                <a:cs typeface="Inter"/>
                <a:sym typeface="Inter"/>
              </a:defRPr>
            </a:lvl8pPr>
            <a:lvl9pPr lvl="8" rtl="0">
              <a:spcBef>
                <a:spcPts val="0"/>
              </a:spcBef>
              <a:spcAft>
                <a:spcPts val="0"/>
              </a:spcAft>
              <a:buNone/>
              <a:defRPr b="1" sz="1600">
                <a:solidFill>
                  <a:srgbClr val="000D74"/>
                </a:solidFill>
                <a:latin typeface="Inter"/>
                <a:ea typeface="Inter"/>
                <a:cs typeface="Inter"/>
                <a:sym typeface="Inter"/>
              </a:defRPr>
            </a:lvl9pPr>
          </a:lstStyle>
          <a:p/>
        </p:txBody>
      </p:sp>
      <p:cxnSp>
        <p:nvCxnSpPr>
          <p:cNvPr id="54" name="Google Shape;54;p5"/>
          <p:cNvCxnSpPr/>
          <p:nvPr/>
        </p:nvCxnSpPr>
        <p:spPr>
          <a:xfrm>
            <a:off x="841025" y="1010721"/>
            <a:ext cx="11349000" cy="0"/>
          </a:xfrm>
          <a:prstGeom prst="straightConnector1">
            <a:avLst/>
          </a:prstGeom>
          <a:noFill/>
          <a:ln cap="flat" cmpd="sng" w="28575">
            <a:solidFill>
              <a:srgbClr val="B9D8EB"/>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Content" type="titleOnly">
  <p:cSld name="TITLE_ONLY">
    <p:bg>
      <p:bgPr>
        <a:solidFill>
          <a:srgbClr val="000D74"/>
        </a:solidFill>
      </p:bgPr>
    </p:bg>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0" l="5539" r="5548" t="0"/>
          <a:stretch/>
        </p:blipFill>
        <p:spPr>
          <a:xfrm>
            <a:off x="5392625" y="1373238"/>
            <a:ext cx="6036798" cy="4526274"/>
          </a:xfrm>
          <a:prstGeom prst="rect">
            <a:avLst/>
          </a:prstGeom>
          <a:noFill/>
          <a:ln>
            <a:noFill/>
          </a:ln>
        </p:spPr>
      </p:pic>
      <p:sp>
        <p:nvSpPr>
          <p:cNvPr id="57" name="Google Shape;57;p6"/>
          <p:cNvSpPr/>
          <p:nvPr/>
        </p:nvSpPr>
        <p:spPr>
          <a:xfrm>
            <a:off x="832925" y="1373250"/>
            <a:ext cx="4559700" cy="4526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6"/>
          <p:cNvSpPr txBox="1"/>
          <p:nvPr>
            <p:ph type="title"/>
          </p:nvPr>
        </p:nvSpPr>
        <p:spPr>
          <a:xfrm>
            <a:off x="1264675" y="1697105"/>
            <a:ext cx="3799800" cy="616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rgbClr val="0072CE"/>
                </a:solidFill>
                <a:latin typeface="Inter"/>
                <a:ea typeface="Inter"/>
                <a:cs typeface="Inter"/>
                <a:sym typeface="Inter"/>
              </a:defRPr>
            </a:lvl1pPr>
            <a:lvl2pPr lvl="1" rtl="0">
              <a:spcBef>
                <a:spcPts val="0"/>
              </a:spcBef>
              <a:spcAft>
                <a:spcPts val="0"/>
              </a:spcAft>
              <a:buNone/>
              <a:defRPr sz="2600">
                <a:latin typeface="Arial"/>
                <a:ea typeface="Arial"/>
                <a:cs typeface="Arial"/>
                <a:sym typeface="Arial"/>
              </a:defRPr>
            </a:lvl2pPr>
            <a:lvl3pPr lvl="2" rtl="0">
              <a:spcBef>
                <a:spcPts val="0"/>
              </a:spcBef>
              <a:spcAft>
                <a:spcPts val="0"/>
              </a:spcAft>
              <a:buNone/>
              <a:defRPr sz="2600">
                <a:latin typeface="Arial"/>
                <a:ea typeface="Arial"/>
                <a:cs typeface="Arial"/>
                <a:sym typeface="Arial"/>
              </a:defRPr>
            </a:lvl3pPr>
            <a:lvl4pPr lvl="3" rtl="0">
              <a:spcBef>
                <a:spcPts val="0"/>
              </a:spcBef>
              <a:spcAft>
                <a:spcPts val="0"/>
              </a:spcAft>
              <a:buNone/>
              <a:defRPr sz="2600">
                <a:latin typeface="Arial"/>
                <a:ea typeface="Arial"/>
                <a:cs typeface="Arial"/>
                <a:sym typeface="Arial"/>
              </a:defRPr>
            </a:lvl4pPr>
            <a:lvl5pPr lvl="4" rtl="0">
              <a:spcBef>
                <a:spcPts val="0"/>
              </a:spcBef>
              <a:spcAft>
                <a:spcPts val="0"/>
              </a:spcAft>
              <a:buNone/>
              <a:defRPr sz="2600">
                <a:latin typeface="Arial"/>
                <a:ea typeface="Arial"/>
                <a:cs typeface="Arial"/>
                <a:sym typeface="Arial"/>
              </a:defRPr>
            </a:lvl5pPr>
            <a:lvl6pPr lvl="5" rtl="0">
              <a:spcBef>
                <a:spcPts val="0"/>
              </a:spcBef>
              <a:spcAft>
                <a:spcPts val="0"/>
              </a:spcAft>
              <a:buNone/>
              <a:defRPr sz="2600">
                <a:latin typeface="Arial"/>
                <a:ea typeface="Arial"/>
                <a:cs typeface="Arial"/>
                <a:sym typeface="Arial"/>
              </a:defRPr>
            </a:lvl6pPr>
            <a:lvl7pPr lvl="6" rtl="0">
              <a:spcBef>
                <a:spcPts val="0"/>
              </a:spcBef>
              <a:spcAft>
                <a:spcPts val="0"/>
              </a:spcAft>
              <a:buNone/>
              <a:defRPr sz="2600">
                <a:latin typeface="Arial"/>
                <a:ea typeface="Arial"/>
                <a:cs typeface="Arial"/>
                <a:sym typeface="Arial"/>
              </a:defRPr>
            </a:lvl7pPr>
            <a:lvl8pPr lvl="7" rtl="0">
              <a:spcBef>
                <a:spcPts val="0"/>
              </a:spcBef>
              <a:spcAft>
                <a:spcPts val="0"/>
              </a:spcAft>
              <a:buNone/>
              <a:defRPr sz="2600">
                <a:latin typeface="Arial"/>
                <a:ea typeface="Arial"/>
                <a:cs typeface="Arial"/>
                <a:sym typeface="Arial"/>
              </a:defRPr>
            </a:lvl8pPr>
            <a:lvl9pPr lvl="8" rtl="0">
              <a:spcBef>
                <a:spcPts val="0"/>
              </a:spcBef>
              <a:spcAft>
                <a:spcPts val="0"/>
              </a:spcAft>
              <a:buNone/>
              <a:defRPr sz="2600">
                <a:latin typeface="Arial"/>
                <a:ea typeface="Arial"/>
                <a:cs typeface="Arial"/>
                <a:sym typeface="Arial"/>
              </a:defRPr>
            </a:lvl9pPr>
          </a:lstStyle>
          <a:p/>
        </p:txBody>
      </p:sp>
      <p:sp>
        <p:nvSpPr>
          <p:cNvPr id="59" name="Google Shape;59;p6"/>
          <p:cNvSpPr txBox="1"/>
          <p:nvPr>
            <p:ph idx="1" type="body"/>
          </p:nvPr>
        </p:nvSpPr>
        <p:spPr>
          <a:xfrm>
            <a:off x="1326175" y="2264175"/>
            <a:ext cx="3676800" cy="3266100"/>
          </a:xfrm>
          <a:prstGeom prst="rect">
            <a:avLst/>
          </a:prstGeom>
        </p:spPr>
        <p:txBody>
          <a:bodyPr anchorCtr="0" anchor="t" bIns="45700" lIns="91425" spcFirstLastPara="1" rIns="91425" wrap="square" tIns="45700">
            <a:noAutofit/>
          </a:bodyPr>
          <a:lstStyle>
            <a:lvl1pPr indent="-330200" lvl="0" marL="457200" rtl="0">
              <a:spcBef>
                <a:spcPts val="1000"/>
              </a:spcBef>
              <a:spcAft>
                <a:spcPts val="0"/>
              </a:spcAft>
              <a:buClr>
                <a:schemeClr val="dk1"/>
              </a:buClr>
              <a:buSzPts val="1600"/>
              <a:buChar char="•"/>
              <a:defRPr sz="1600">
                <a:solidFill>
                  <a:schemeClr val="dk1"/>
                </a:solidFill>
              </a:defRPr>
            </a:lvl1pPr>
            <a:lvl2pPr indent="-317500" lvl="1" marL="914400" rtl="0">
              <a:spcBef>
                <a:spcPts val="500"/>
              </a:spcBef>
              <a:spcAft>
                <a:spcPts val="0"/>
              </a:spcAft>
              <a:buClr>
                <a:schemeClr val="dk1"/>
              </a:buClr>
              <a:buSzPts val="1400"/>
              <a:buChar char="o"/>
              <a:defRPr sz="1400">
                <a:solidFill>
                  <a:schemeClr val="dk1"/>
                </a:solidFill>
              </a:defRPr>
            </a:lvl2pPr>
            <a:lvl3pPr indent="-304800" lvl="2" marL="1371600" rtl="0">
              <a:spcBef>
                <a:spcPts val="500"/>
              </a:spcBef>
              <a:spcAft>
                <a:spcPts val="0"/>
              </a:spcAft>
              <a:buClr>
                <a:schemeClr val="dk1"/>
              </a:buClr>
              <a:buSzPts val="1200"/>
              <a:buChar char="—"/>
              <a:defRPr sz="1200">
                <a:solidFill>
                  <a:schemeClr val="dk1"/>
                </a:solidFill>
              </a:defRPr>
            </a:lvl3pPr>
            <a:lvl4pPr indent="-292100" lvl="3" marL="1828800" rtl="0">
              <a:spcBef>
                <a:spcPts val="500"/>
              </a:spcBef>
              <a:spcAft>
                <a:spcPts val="0"/>
              </a:spcAft>
              <a:buClr>
                <a:schemeClr val="dk1"/>
              </a:buClr>
              <a:buSzPts val="1000"/>
              <a:buChar char="•"/>
              <a:defRPr sz="1000">
                <a:solidFill>
                  <a:schemeClr val="dk1"/>
                </a:solidFill>
              </a:defRPr>
            </a:lvl4pPr>
            <a:lvl5pPr indent="-292100" lvl="4" marL="2286000" rtl="0">
              <a:spcBef>
                <a:spcPts val="500"/>
              </a:spcBef>
              <a:spcAft>
                <a:spcPts val="0"/>
              </a:spcAft>
              <a:buClr>
                <a:schemeClr val="dk1"/>
              </a:buClr>
              <a:buSzPts val="1000"/>
              <a:buChar char="•"/>
              <a:defRPr sz="1000">
                <a:solidFill>
                  <a:schemeClr val="dk1"/>
                </a:solidFill>
              </a:defRPr>
            </a:lvl5pPr>
            <a:lvl6pPr indent="-330200" lvl="5" marL="2743200" rtl="0">
              <a:spcBef>
                <a:spcPts val="500"/>
              </a:spcBef>
              <a:spcAft>
                <a:spcPts val="0"/>
              </a:spcAft>
              <a:buSzPts val="1600"/>
              <a:buChar char="•"/>
              <a:defRPr sz="1600"/>
            </a:lvl6pPr>
            <a:lvl7pPr indent="-330200" lvl="6" marL="3200400" rtl="0">
              <a:spcBef>
                <a:spcPts val="500"/>
              </a:spcBef>
              <a:spcAft>
                <a:spcPts val="0"/>
              </a:spcAft>
              <a:buSzPts val="1600"/>
              <a:buChar char="•"/>
              <a:defRPr sz="1600"/>
            </a:lvl7pPr>
            <a:lvl8pPr indent="-330200" lvl="7" marL="3657600" rtl="0">
              <a:spcBef>
                <a:spcPts val="500"/>
              </a:spcBef>
              <a:spcAft>
                <a:spcPts val="0"/>
              </a:spcAft>
              <a:buSzPts val="1600"/>
              <a:buChar char="•"/>
              <a:defRPr sz="1600"/>
            </a:lvl8pPr>
            <a:lvl9pPr indent="-330200" lvl="8" marL="4114800" rtl="0">
              <a:spcBef>
                <a:spcPts val="500"/>
              </a:spcBef>
              <a:spcAft>
                <a:spcPts val="0"/>
              </a:spcAft>
              <a:buSzPts val="1600"/>
              <a:buChar char="•"/>
              <a:defRPr sz="1600"/>
            </a:lvl9pPr>
          </a:lstStyle>
          <a:p/>
        </p:txBody>
      </p:sp>
      <p:sp>
        <p:nvSpPr>
          <p:cNvPr id="60" name="Google Shape;60;p6"/>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61" name="Google Shape;61;p6"/>
          <p:cNvSpPr txBox="1"/>
          <p:nvPr>
            <p:ph idx="3" type="title"/>
          </p:nvPr>
        </p:nvSpPr>
        <p:spPr>
          <a:xfrm>
            <a:off x="838900" y="36725"/>
            <a:ext cx="86097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cxnSp>
        <p:nvCxnSpPr>
          <p:cNvPr id="62" name="Google Shape;62;p6"/>
          <p:cNvCxnSpPr/>
          <p:nvPr/>
        </p:nvCxnSpPr>
        <p:spPr>
          <a:xfrm>
            <a:off x="841025" y="1010721"/>
            <a:ext cx="11349000" cy="0"/>
          </a:xfrm>
          <a:prstGeom prst="straightConnector1">
            <a:avLst/>
          </a:prstGeom>
          <a:noFill/>
          <a:ln cap="flat" cmpd="sng" w="28575">
            <a:solidFill>
              <a:srgbClr val="0072CE"/>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Content 1">
  <p:cSld name="TITLE_ONLY_2">
    <p:bg>
      <p:bgPr>
        <a:solidFill>
          <a:srgbClr val="000D74"/>
        </a:solidFill>
      </p:bgPr>
    </p:bg>
    <p:spTree>
      <p:nvGrpSpPr>
        <p:cNvPr id="63" name="Shape 63"/>
        <p:cNvGrpSpPr/>
        <p:nvPr/>
      </p:nvGrpSpPr>
      <p:grpSpPr>
        <a:xfrm>
          <a:off x="0" y="0"/>
          <a:ext cx="0" cy="0"/>
          <a:chOff x="0" y="0"/>
          <a:chExt cx="0" cy="0"/>
        </a:xfrm>
      </p:grpSpPr>
      <p:pic>
        <p:nvPicPr>
          <p:cNvPr id="64" name="Google Shape;64;p7"/>
          <p:cNvPicPr preferRelativeResize="0"/>
          <p:nvPr/>
        </p:nvPicPr>
        <p:blipFill rotWithShape="1">
          <a:blip r:embed="rId2">
            <a:alphaModFix/>
          </a:blip>
          <a:srcRect b="0" l="5539" r="5548" t="0"/>
          <a:stretch/>
        </p:blipFill>
        <p:spPr>
          <a:xfrm>
            <a:off x="5620175" y="1594126"/>
            <a:ext cx="5473950" cy="4104251"/>
          </a:xfrm>
          <a:prstGeom prst="rect">
            <a:avLst/>
          </a:prstGeom>
          <a:noFill/>
          <a:ln>
            <a:noFill/>
          </a:ln>
        </p:spPr>
      </p:pic>
      <p:sp>
        <p:nvSpPr>
          <p:cNvPr id="65" name="Google Shape;65;p7"/>
          <p:cNvSpPr txBox="1"/>
          <p:nvPr>
            <p:ph type="title"/>
          </p:nvPr>
        </p:nvSpPr>
        <p:spPr>
          <a:xfrm>
            <a:off x="841025" y="1697100"/>
            <a:ext cx="4275600" cy="61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B9D8EB"/>
                </a:solidFill>
                <a:latin typeface="Alatsi"/>
                <a:ea typeface="Alatsi"/>
                <a:cs typeface="Alatsi"/>
                <a:sym typeface="Alatsi"/>
              </a:defRPr>
            </a:lvl1pPr>
            <a:lvl2pPr lvl="1" rtl="0">
              <a:spcBef>
                <a:spcPts val="0"/>
              </a:spcBef>
              <a:spcAft>
                <a:spcPts val="0"/>
              </a:spcAft>
              <a:buNone/>
              <a:defRPr sz="2600">
                <a:latin typeface="Arial"/>
                <a:ea typeface="Arial"/>
                <a:cs typeface="Arial"/>
                <a:sym typeface="Arial"/>
              </a:defRPr>
            </a:lvl2pPr>
            <a:lvl3pPr lvl="2" rtl="0">
              <a:spcBef>
                <a:spcPts val="0"/>
              </a:spcBef>
              <a:spcAft>
                <a:spcPts val="0"/>
              </a:spcAft>
              <a:buNone/>
              <a:defRPr sz="2600">
                <a:latin typeface="Arial"/>
                <a:ea typeface="Arial"/>
                <a:cs typeface="Arial"/>
                <a:sym typeface="Arial"/>
              </a:defRPr>
            </a:lvl3pPr>
            <a:lvl4pPr lvl="3" rtl="0">
              <a:spcBef>
                <a:spcPts val="0"/>
              </a:spcBef>
              <a:spcAft>
                <a:spcPts val="0"/>
              </a:spcAft>
              <a:buNone/>
              <a:defRPr sz="2600">
                <a:latin typeface="Arial"/>
                <a:ea typeface="Arial"/>
                <a:cs typeface="Arial"/>
                <a:sym typeface="Arial"/>
              </a:defRPr>
            </a:lvl4pPr>
            <a:lvl5pPr lvl="4" rtl="0">
              <a:spcBef>
                <a:spcPts val="0"/>
              </a:spcBef>
              <a:spcAft>
                <a:spcPts val="0"/>
              </a:spcAft>
              <a:buNone/>
              <a:defRPr sz="2600">
                <a:latin typeface="Arial"/>
                <a:ea typeface="Arial"/>
                <a:cs typeface="Arial"/>
                <a:sym typeface="Arial"/>
              </a:defRPr>
            </a:lvl5pPr>
            <a:lvl6pPr lvl="5" rtl="0">
              <a:spcBef>
                <a:spcPts val="0"/>
              </a:spcBef>
              <a:spcAft>
                <a:spcPts val="0"/>
              </a:spcAft>
              <a:buNone/>
              <a:defRPr sz="2600">
                <a:latin typeface="Arial"/>
                <a:ea typeface="Arial"/>
                <a:cs typeface="Arial"/>
                <a:sym typeface="Arial"/>
              </a:defRPr>
            </a:lvl6pPr>
            <a:lvl7pPr lvl="6" rtl="0">
              <a:spcBef>
                <a:spcPts val="0"/>
              </a:spcBef>
              <a:spcAft>
                <a:spcPts val="0"/>
              </a:spcAft>
              <a:buNone/>
              <a:defRPr sz="2600">
                <a:latin typeface="Arial"/>
                <a:ea typeface="Arial"/>
                <a:cs typeface="Arial"/>
                <a:sym typeface="Arial"/>
              </a:defRPr>
            </a:lvl7pPr>
            <a:lvl8pPr lvl="7" rtl="0">
              <a:spcBef>
                <a:spcPts val="0"/>
              </a:spcBef>
              <a:spcAft>
                <a:spcPts val="0"/>
              </a:spcAft>
              <a:buNone/>
              <a:defRPr sz="2600">
                <a:latin typeface="Arial"/>
                <a:ea typeface="Arial"/>
                <a:cs typeface="Arial"/>
                <a:sym typeface="Arial"/>
              </a:defRPr>
            </a:lvl8pPr>
            <a:lvl9pPr lvl="8" rtl="0">
              <a:spcBef>
                <a:spcPts val="0"/>
              </a:spcBef>
              <a:spcAft>
                <a:spcPts val="0"/>
              </a:spcAft>
              <a:buNone/>
              <a:defRPr sz="2600">
                <a:latin typeface="Arial"/>
                <a:ea typeface="Arial"/>
                <a:cs typeface="Arial"/>
                <a:sym typeface="Arial"/>
              </a:defRPr>
            </a:lvl9pPr>
          </a:lstStyle>
          <a:p/>
        </p:txBody>
      </p:sp>
      <p:sp>
        <p:nvSpPr>
          <p:cNvPr id="66" name="Google Shape;66;p7"/>
          <p:cNvSpPr txBox="1"/>
          <p:nvPr>
            <p:ph idx="1" type="body"/>
          </p:nvPr>
        </p:nvSpPr>
        <p:spPr>
          <a:xfrm>
            <a:off x="902525" y="2264175"/>
            <a:ext cx="4453500" cy="3434100"/>
          </a:xfrm>
          <a:prstGeom prst="rect">
            <a:avLst/>
          </a:prstGeom>
        </p:spPr>
        <p:txBody>
          <a:bodyPr anchorCtr="0" anchor="t" bIns="45700" lIns="91425" spcFirstLastPara="1" rIns="91425" wrap="square" tIns="45700">
            <a:noAutofit/>
          </a:bodyPr>
          <a:lstStyle>
            <a:lvl1pPr indent="-336550" lvl="0" marL="457200" rtl="0">
              <a:spcBef>
                <a:spcPts val="1000"/>
              </a:spcBef>
              <a:spcAft>
                <a:spcPts val="0"/>
              </a:spcAft>
              <a:buClr>
                <a:schemeClr val="lt1"/>
              </a:buClr>
              <a:buSzPts val="1700"/>
              <a:buChar char="•"/>
              <a:defRPr sz="1700">
                <a:solidFill>
                  <a:schemeClr val="lt1"/>
                </a:solidFill>
              </a:defRPr>
            </a:lvl1pPr>
            <a:lvl2pPr indent="-323850" lvl="1" marL="914400" rtl="0">
              <a:spcBef>
                <a:spcPts val="500"/>
              </a:spcBef>
              <a:spcAft>
                <a:spcPts val="0"/>
              </a:spcAft>
              <a:buClr>
                <a:schemeClr val="lt1"/>
              </a:buClr>
              <a:buSzPts val="1500"/>
              <a:buChar char="o"/>
              <a:defRPr sz="1500">
                <a:solidFill>
                  <a:schemeClr val="lt1"/>
                </a:solidFill>
              </a:defRPr>
            </a:lvl2pPr>
            <a:lvl3pPr indent="-311150" lvl="2" marL="1371600" rtl="0">
              <a:spcBef>
                <a:spcPts val="500"/>
              </a:spcBef>
              <a:spcAft>
                <a:spcPts val="0"/>
              </a:spcAft>
              <a:buClr>
                <a:schemeClr val="lt1"/>
              </a:buClr>
              <a:buSzPts val="1300"/>
              <a:buChar char="—"/>
              <a:defRPr sz="1300">
                <a:solidFill>
                  <a:schemeClr val="lt1"/>
                </a:solidFill>
              </a:defRPr>
            </a:lvl3pPr>
            <a:lvl4pPr indent="-298450" lvl="3" marL="1828800" rtl="0">
              <a:spcBef>
                <a:spcPts val="500"/>
              </a:spcBef>
              <a:spcAft>
                <a:spcPts val="0"/>
              </a:spcAft>
              <a:buClr>
                <a:schemeClr val="lt1"/>
              </a:buClr>
              <a:buSzPts val="1100"/>
              <a:buChar char="•"/>
              <a:defRPr sz="1100">
                <a:solidFill>
                  <a:schemeClr val="lt1"/>
                </a:solidFill>
              </a:defRPr>
            </a:lvl4pPr>
            <a:lvl5pPr indent="-298450" lvl="4" marL="2286000" rtl="0">
              <a:spcBef>
                <a:spcPts val="500"/>
              </a:spcBef>
              <a:spcAft>
                <a:spcPts val="0"/>
              </a:spcAft>
              <a:buClr>
                <a:schemeClr val="lt1"/>
              </a:buClr>
              <a:buSzPts val="1100"/>
              <a:buChar char="•"/>
              <a:defRPr sz="1100">
                <a:solidFill>
                  <a:schemeClr val="lt1"/>
                </a:solidFill>
              </a:defRPr>
            </a:lvl5pPr>
            <a:lvl6pPr indent="-336550" lvl="5" marL="2743200" rtl="0">
              <a:spcBef>
                <a:spcPts val="500"/>
              </a:spcBef>
              <a:spcAft>
                <a:spcPts val="0"/>
              </a:spcAft>
              <a:buClr>
                <a:schemeClr val="lt1"/>
              </a:buClr>
              <a:buSzPts val="1700"/>
              <a:buChar char="•"/>
              <a:defRPr sz="1700">
                <a:solidFill>
                  <a:schemeClr val="lt1"/>
                </a:solidFill>
              </a:defRPr>
            </a:lvl6pPr>
            <a:lvl7pPr indent="-336550" lvl="6" marL="3200400" rtl="0">
              <a:spcBef>
                <a:spcPts val="500"/>
              </a:spcBef>
              <a:spcAft>
                <a:spcPts val="0"/>
              </a:spcAft>
              <a:buClr>
                <a:schemeClr val="lt1"/>
              </a:buClr>
              <a:buSzPts val="1700"/>
              <a:buChar char="•"/>
              <a:defRPr sz="1700">
                <a:solidFill>
                  <a:schemeClr val="lt1"/>
                </a:solidFill>
              </a:defRPr>
            </a:lvl7pPr>
            <a:lvl8pPr indent="-336550" lvl="7" marL="3657600" rtl="0">
              <a:spcBef>
                <a:spcPts val="500"/>
              </a:spcBef>
              <a:spcAft>
                <a:spcPts val="0"/>
              </a:spcAft>
              <a:buClr>
                <a:schemeClr val="lt1"/>
              </a:buClr>
              <a:buSzPts val="1700"/>
              <a:buChar char="•"/>
              <a:defRPr sz="1700">
                <a:solidFill>
                  <a:schemeClr val="lt1"/>
                </a:solidFill>
              </a:defRPr>
            </a:lvl8pPr>
            <a:lvl9pPr indent="-336550" lvl="8" marL="4114800" rtl="0">
              <a:spcBef>
                <a:spcPts val="500"/>
              </a:spcBef>
              <a:spcAft>
                <a:spcPts val="0"/>
              </a:spcAft>
              <a:buClr>
                <a:schemeClr val="lt1"/>
              </a:buClr>
              <a:buSzPts val="1700"/>
              <a:buChar char="•"/>
              <a:defRPr sz="1700">
                <a:solidFill>
                  <a:schemeClr val="lt1"/>
                </a:solidFill>
              </a:defRPr>
            </a:lvl9pPr>
          </a:lstStyle>
          <a:p/>
        </p:txBody>
      </p:sp>
      <p:sp>
        <p:nvSpPr>
          <p:cNvPr id="67" name="Google Shape;67;p7"/>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68" name="Google Shape;68;p7"/>
          <p:cNvSpPr txBox="1"/>
          <p:nvPr>
            <p:ph idx="3" type="title"/>
          </p:nvPr>
        </p:nvSpPr>
        <p:spPr>
          <a:xfrm>
            <a:off x="838900" y="36725"/>
            <a:ext cx="86097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cxnSp>
        <p:nvCxnSpPr>
          <p:cNvPr id="69" name="Google Shape;69;p7"/>
          <p:cNvCxnSpPr/>
          <p:nvPr/>
        </p:nvCxnSpPr>
        <p:spPr>
          <a:xfrm>
            <a:off x="841025" y="1010721"/>
            <a:ext cx="11349000" cy="0"/>
          </a:xfrm>
          <a:prstGeom prst="straightConnector1">
            <a:avLst/>
          </a:prstGeom>
          <a:noFill/>
          <a:ln cap="flat" cmpd="sng" w="28575">
            <a:solidFill>
              <a:srgbClr val="0072CE"/>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Blank">
  <p:cSld name="TITLE_ONLY_1">
    <p:bg>
      <p:bgPr>
        <a:solidFill>
          <a:srgbClr val="000D74"/>
        </a:solidFill>
      </p:bgPr>
    </p:bg>
    <p:spTree>
      <p:nvGrpSpPr>
        <p:cNvPr id="70" name="Shape 70"/>
        <p:cNvGrpSpPr/>
        <p:nvPr/>
      </p:nvGrpSpPr>
      <p:grpSpPr>
        <a:xfrm>
          <a:off x="0" y="0"/>
          <a:ext cx="0" cy="0"/>
          <a:chOff x="0" y="0"/>
          <a:chExt cx="0" cy="0"/>
        </a:xfrm>
      </p:grpSpPr>
      <p:sp>
        <p:nvSpPr>
          <p:cNvPr id="71" name="Google Shape;71;p8"/>
          <p:cNvSpPr txBox="1"/>
          <p:nvPr>
            <p:ph type="title"/>
          </p:nvPr>
        </p:nvSpPr>
        <p:spPr>
          <a:xfrm>
            <a:off x="1616550" y="2437075"/>
            <a:ext cx="8958900" cy="913800"/>
          </a:xfrm>
          <a:prstGeom prst="rect">
            <a:avLst/>
          </a:prstGeom>
        </p:spPr>
        <p:txBody>
          <a:bodyPr anchorCtr="0" anchor="t" bIns="45700" lIns="91425" spcFirstLastPara="1" rIns="91425" wrap="square" tIns="45700">
            <a:noAutofit/>
          </a:bodyPr>
          <a:lstStyle>
            <a:lvl1pPr lvl="0" rtl="0" algn="ctr">
              <a:spcBef>
                <a:spcPts val="0"/>
              </a:spcBef>
              <a:spcAft>
                <a:spcPts val="0"/>
              </a:spcAft>
              <a:buNone/>
              <a:defRPr sz="3600">
                <a:solidFill>
                  <a:srgbClr val="FFFFFF"/>
                </a:solidFill>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72" name="Google Shape;72;p8"/>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73" name="Google Shape;73;p8"/>
          <p:cNvSpPr txBox="1"/>
          <p:nvPr>
            <p:ph idx="2" type="title"/>
          </p:nvPr>
        </p:nvSpPr>
        <p:spPr>
          <a:xfrm>
            <a:off x="838900" y="36725"/>
            <a:ext cx="86097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cxnSp>
        <p:nvCxnSpPr>
          <p:cNvPr id="74" name="Google Shape;74;p8"/>
          <p:cNvCxnSpPr/>
          <p:nvPr/>
        </p:nvCxnSpPr>
        <p:spPr>
          <a:xfrm>
            <a:off x="841025" y="1010721"/>
            <a:ext cx="11349000" cy="0"/>
          </a:xfrm>
          <a:prstGeom prst="straightConnector1">
            <a:avLst/>
          </a:prstGeom>
          <a:noFill/>
          <a:ln cap="flat" cmpd="sng" w="28575">
            <a:solidFill>
              <a:srgbClr val="0072CE"/>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_Blank 1">
  <p:cSld name="TITLE_ONLY_1_1">
    <p:bg>
      <p:bgPr>
        <a:solidFill>
          <a:srgbClr val="000D74"/>
        </a:solidFill>
      </p:bgPr>
    </p:bg>
    <p:spTree>
      <p:nvGrpSpPr>
        <p:cNvPr id="75" name="Shape 75"/>
        <p:cNvGrpSpPr/>
        <p:nvPr/>
      </p:nvGrpSpPr>
      <p:grpSpPr>
        <a:xfrm>
          <a:off x="0" y="0"/>
          <a:ext cx="0" cy="0"/>
          <a:chOff x="0" y="0"/>
          <a:chExt cx="0" cy="0"/>
        </a:xfrm>
      </p:grpSpPr>
      <p:sp>
        <p:nvSpPr>
          <p:cNvPr id="76" name="Google Shape;76;p9"/>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spcBef>
                <a:spcPts val="0"/>
              </a:spcBef>
              <a:spcAft>
                <a:spcPts val="0"/>
              </a:spcAft>
              <a:buNone/>
              <a:defRPr>
                <a:solidFill>
                  <a:srgbClr val="000D74"/>
                </a:solidFill>
                <a:latin typeface="Didact Gothic"/>
                <a:ea typeface="Didact Gothic"/>
                <a:cs typeface="Didact Gothic"/>
                <a:sym typeface="Didact Gothic"/>
              </a:defRPr>
            </a:lvl2pPr>
            <a:lvl3pPr lvl="2" rtl="0">
              <a:spcBef>
                <a:spcPts val="0"/>
              </a:spcBef>
              <a:spcAft>
                <a:spcPts val="0"/>
              </a:spcAft>
              <a:buNone/>
              <a:defRPr>
                <a:solidFill>
                  <a:srgbClr val="000D74"/>
                </a:solidFill>
                <a:latin typeface="Didact Gothic"/>
                <a:ea typeface="Didact Gothic"/>
                <a:cs typeface="Didact Gothic"/>
                <a:sym typeface="Didact Gothic"/>
              </a:defRPr>
            </a:lvl3pPr>
            <a:lvl4pPr lvl="3" rtl="0">
              <a:spcBef>
                <a:spcPts val="0"/>
              </a:spcBef>
              <a:spcAft>
                <a:spcPts val="0"/>
              </a:spcAft>
              <a:buNone/>
              <a:defRPr>
                <a:solidFill>
                  <a:srgbClr val="000D74"/>
                </a:solidFill>
                <a:latin typeface="Didact Gothic"/>
                <a:ea typeface="Didact Gothic"/>
                <a:cs typeface="Didact Gothic"/>
                <a:sym typeface="Didact Gothic"/>
              </a:defRPr>
            </a:lvl4pPr>
            <a:lvl5pPr lvl="4" rtl="0">
              <a:spcBef>
                <a:spcPts val="0"/>
              </a:spcBef>
              <a:spcAft>
                <a:spcPts val="0"/>
              </a:spcAft>
              <a:buNone/>
              <a:defRPr>
                <a:solidFill>
                  <a:srgbClr val="000D74"/>
                </a:solidFill>
                <a:latin typeface="Didact Gothic"/>
                <a:ea typeface="Didact Gothic"/>
                <a:cs typeface="Didact Gothic"/>
                <a:sym typeface="Didact Gothic"/>
              </a:defRPr>
            </a:lvl5pPr>
            <a:lvl6pPr lvl="5" rtl="0">
              <a:spcBef>
                <a:spcPts val="0"/>
              </a:spcBef>
              <a:spcAft>
                <a:spcPts val="0"/>
              </a:spcAft>
              <a:buNone/>
              <a:defRPr>
                <a:solidFill>
                  <a:srgbClr val="000D74"/>
                </a:solidFill>
                <a:latin typeface="Didact Gothic"/>
                <a:ea typeface="Didact Gothic"/>
                <a:cs typeface="Didact Gothic"/>
                <a:sym typeface="Didact Gothic"/>
              </a:defRPr>
            </a:lvl6pPr>
            <a:lvl7pPr lvl="6" rtl="0">
              <a:spcBef>
                <a:spcPts val="0"/>
              </a:spcBef>
              <a:spcAft>
                <a:spcPts val="0"/>
              </a:spcAft>
              <a:buNone/>
              <a:defRPr>
                <a:solidFill>
                  <a:srgbClr val="000D74"/>
                </a:solidFill>
                <a:latin typeface="Didact Gothic"/>
                <a:ea typeface="Didact Gothic"/>
                <a:cs typeface="Didact Gothic"/>
                <a:sym typeface="Didact Gothic"/>
              </a:defRPr>
            </a:lvl7pPr>
            <a:lvl8pPr lvl="7" rtl="0">
              <a:spcBef>
                <a:spcPts val="0"/>
              </a:spcBef>
              <a:spcAft>
                <a:spcPts val="0"/>
              </a:spcAft>
              <a:buNone/>
              <a:defRPr>
                <a:solidFill>
                  <a:srgbClr val="000D74"/>
                </a:solidFill>
                <a:latin typeface="Didact Gothic"/>
                <a:ea typeface="Didact Gothic"/>
                <a:cs typeface="Didact Gothic"/>
                <a:sym typeface="Didact Gothic"/>
              </a:defRPr>
            </a:lvl8pPr>
            <a:lvl9pPr lvl="8" rtl="0">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77" name="Google Shape;77;p9"/>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chemeClr val="lt1"/>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78" name="Google Shape;78;p9"/>
          <p:cNvSpPr txBox="1"/>
          <p:nvPr>
            <p:ph idx="2" type="subTitle"/>
          </p:nvPr>
        </p:nvSpPr>
        <p:spPr>
          <a:xfrm>
            <a:off x="841025" y="953200"/>
            <a:ext cx="4531500" cy="583800"/>
          </a:xfrm>
          <a:prstGeom prst="rect">
            <a:avLst/>
          </a:prstGeom>
        </p:spPr>
        <p:txBody>
          <a:bodyPr anchorCtr="0" anchor="t" bIns="91425" lIns="91425" spcFirstLastPara="1" rIns="91425" wrap="square" tIns="91425">
            <a:noAutofit/>
          </a:bodyPr>
          <a:lstStyle>
            <a:lvl1pPr lvl="0" rtl="0" algn="l">
              <a:spcBef>
                <a:spcPts val="0"/>
              </a:spcBef>
              <a:spcAft>
                <a:spcPts val="0"/>
              </a:spcAft>
              <a:buClr>
                <a:srgbClr val="B9D8EB"/>
              </a:buClr>
              <a:buSzPts val="2300"/>
              <a:buFont typeface="Inter"/>
              <a:buNone/>
              <a:defRPr b="1" sz="2100">
                <a:solidFill>
                  <a:srgbClr val="B9D8EB"/>
                </a:solidFill>
                <a:latin typeface="Inter"/>
                <a:ea typeface="Inter"/>
                <a:cs typeface="Inter"/>
                <a:sym typeface="Inter"/>
              </a:defRPr>
            </a:lvl1pPr>
            <a:lvl2pPr lvl="1" rtl="0" algn="l">
              <a:spcBef>
                <a:spcPts val="0"/>
              </a:spcBef>
              <a:spcAft>
                <a:spcPts val="0"/>
              </a:spcAft>
              <a:buSzPts val="1400"/>
              <a:buNone/>
              <a:defRPr>
                <a:latin typeface="Inter Light"/>
                <a:ea typeface="Inter Light"/>
                <a:cs typeface="Inter Light"/>
                <a:sym typeface="Inter Light"/>
              </a:defRPr>
            </a:lvl2pPr>
            <a:lvl3pPr lvl="2" rtl="0" algn="l">
              <a:spcBef>
                <a:spcPts val="0"/>
              </a:spcBef>
              <a:spcAft>
                <a:spcPts val="0"/>
              </a:spcAft>
              <a:buSzPts val="1400"/>
              <a:buNone/>
              <a:defRPr>
                <a:latin typeface="Inter Light"/>
                <a:ea typeface="Inter Light"/>
                <a:cs typeface="Inter Light"/>
                <a:sym typeface="Inter Light"/>
              </a:defRPr>
            </a:lvl3pPr>
            <a:lvl4pPr lvl="3" rtl="0" algn="l">
              <a:spcBef>
                <a:spcPts val="0"/>
              </a:spcBef>
              <a:spcAft>
                <a:spcPts val="0"/>
              </a:spcAft>
              <a:buSzPts val="1400"/>
              <a:buNone/>
              <a:defRPr>
                <a:latin typeface="Inter Light"/>
                <a:ea typeface="Inter Light"/>
                <a:cs typeface="Inter Light"/>
                <a:sym typeface="Inter Light"/>
              </a:defRPr>
            </a:lvl4pPr>
            <a:lvl5pPr lvl="4" rtl="0" algn="l">
              <a:spcBef>
                <a:spcPts val="0"/>
              </a:spcBef>
              <a:spcAft>
                <a:spcPts val="0"/>
              </a:spcAft>
              <a:buSzPts val="1400"/>
              <a:buNone/>
              <a:defRPr>
                <a:latin typeface="Inter Light"/>
                <a:ea typeface="Inter Light"/>
                <a:cs typeface="Inter Light"/>
                <a:sym typeface="Inter Light"/>
              </a:defRPr>
            </a:lvl5pPr>
            <a:lvl6pPr lvl="5" rtl="0" algn="l">
              <a:spcBef>
                <a:spcPts val="0"/>
              </a:spcBef>
              <a:spcAft>
                <a:spcPts val="0"/>
              </a:spcAft>
              <a:buSzPts val="1400"/>
              <a:buNone/>
              <a:defRPr>
                <a:latin typeface="Inter Light"/>
                <a:ea typeface="Inter Light"/>
                <a:cs typeface="Inter Light"/>
                <a:sym typeface="Inter Light"/>
              </a:defRPr>
            </a:lvl6pPr>
            <a:lvl7pPr lvl="6" rtl="0" algn="l">
              <a:spcBef>
                <a:spcPts val="0"/>
              </a:spcBef>
              <a:spcAft>
                <a:spcPts val="0"/>
              </a:spcAft>
              <a:buSzPts val="1400"/>
              <a:buNone/>
              <a:defRPr>
                <a:latin typeface="Inter Light"/>
                <a:ea typeface="Inter Light"/>
                <a:cs typeface="Inter Light"/>
                <a:sym typeface="Inter Light"/>
              </a:defRPr>
            </a:lvl7pPr>
            <a:lvl8pPr lvl="7" rtl="0" algn="l">
              <a:spcBef>
                <a:spcPts val="0"/>
              </a:spcBef>
              <a:spcAft>
                <a:spcPts val="0"/>
              </a:spcAft>
              <a:buSzPts val="1400"/>
              <a:buNone/>
              <a:defRPr>
                <a:latin typeface="Inter Light"/>
                <a:ea typeface="Inter Light"/>
                <a:cs typeface="Inter Light"/>
                <a:sym typeface="Inter Light"/>
              </a:defRPr>
            </a:lvl8pPr>
            <a:lvl9pPr lvl="8" rtl="0" algn="l">
              <a:spcBef>
                <a:spcPts val="0"/>
              </a:spcBef>
              <a:spcAft>
                <a:spcPts val="0"/>
              </a:spcAft>
              <a:buSzPts val="1400"/>
              <a:buNone/>
              <a:defRPr>
                <a:latin typeface="Inter Light"/>
                <a:ea typeface="Inter Light"/>
                <a:cs typeface="Inter Light"/>
                <a:sym typeface="Inter Light"/>
              </a:defRPr>
            </a:lvl9pPr>
          </a:lstStyle>
          <a:p/>
        </p:txBody>
      </p:sp>
      <p:sp>
        <p:nvSpPr>
          <p:cNvPr id="79" name="Google Shape;79;p9"/>
          <p:cNvSpPr txBox="1"/>
          <p:nvPr>
            <p:ph idx="3" type="body"/>
          </p:nvPr>
        </p:nvSpPr>
        <p:spPr>
          <a:xfrm>
            <a:off x="841025" y="2024500"/>
            <a:ext cx="10552500" cy="3568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lt1"/>
              </a:buClr>
              <a:buSzPts val="1800"/>
              <a:buChar char="•"/>
              <a:defRPr>
                <a:solidFill>
                  <a:schemeClr val="lt1"/>
                </a:solidFill>
              </a:defRPr>
            </a:lvl1pPr>
            <a:lvl2pPr indent="-342900" lvl="1" marL="914400" rtl="0" algn="l">
              <a:lnSpc>
                <a:spcPct val="90000"/>
              </a:lnSpc>
              <a:spcBef>
                <a:spcPts val="500"/>
              </a:spcBef>
              <a:spcAft>
                <a:spcPts val="0"/>
              </a:spcAft>
              <a:buClr>
                <a:schemeClr val="lt1"/>
              </a:buClr>
              <a:buSzPts val="1800"/>
              <a:buChar char="o"/>
              <a:defRPr>
                <a:solidFill>
                  <a:schemeClr val="lt1"/>
                </a:solidFill>
              </a:defRPr>
            </a:lvl2pPr>
            <a:lvl3pPr indent="-342900" lvl="2" marL="1371600" rtl="0" algn="l">
              <a:lnSpc>
                <a:spcPct val="90000"/>
              </a:lnSpc>
              <a:spcBef>
                <a:spcPts val="500"/>
              </a:spcBef>
              <a:spcAft>
                <a:spcPts val="0"/>
              </a:spcAft>
              <a:buClr>
                <a:schemeClr val="lt1"/>
              </a:buClr>
              <a:buSzPts val="1800"/>
              <a:buChar char="—"/>
              <a:defRPr>
                <a:solidFill>
                  <a:schemeClr val="lt1"/>
                </a:solidFill>
              </a:defRPr>
            </a:lvl3pPr>
            <a:lvl4pPr indent="-342900" lvl="3" marL="1828800" rtl="0" algn="l">
              <a:lnSpc>
                <a:spcPct val="90000"/>
              </a:lnSpc>
              <a:spcBef>
                <a:spcPts val="500"/>
              </a:spcBef>
              <a:spcAft>
                <a:spcPts val="0"/>
              </a:spcAft>
              <a:buClr>
                <a:schemeClr val="lt1"/>
              </a:buClr>
              <a:buSzPts val="1800"/>
              <a:buChar char="•"/>
              <a:defRPr>
                <a:solidFill>
                  <a:schemeClr val="lt1"/>
                </a:solidFill>
              </a:defRPr>
            </a:lvl4pPr>
            <a:lvl5pPr indent="-342900" lvl="4" marL="2286000" rtl="0" algn="l">
              <a:lnSpc>
                <a:spcPct val="90000"/>
              </a:lnSpc>
              <a:spcBef>
                <a:spcPts val="500"/>
              </a:spcBef>
              <a:spcAft>
                <a:spcPts val="0"/>
              </a:spcAft>
              <a:buClr>
                <a:schemeClr val="lt1"/>
              </a:buClr>
              <a:buSzPts val="1800"/>
              <a:buChar char="•"/>
              <a:defRPr>
                <a:solidFill>
                  <a:schemeClr val="lt1"/>
                </a:solidFill>
              </a:defRPr>
            </a:lvl5pPr>
            <a:lvl6pPr indent="-342900" lvl="5" marL="2743200" rtl="0" algn="l">
              <a:lnSpc>
                <a:spcPct val="90000"/>
              </a:lnSpc>
              <a:spcBef>
                <a:spcPts val="500"/>
              </a:spcBef>
              <a:spcAft>
                <a:spcPts val="0"/>
              </a:spcAft>
              <a:buClr>
                <a:schemeClr val="lt1"/>
              </a:buClr>
              <a:buSzPts val="1800"/>
              <a:buChar char="•"/>
              <a:defRPr>
                <a:solidFill>
                  <a:schemeClr val="lt1"/>
                </a:solidFill>
              </a:defRPr>
            </a:lvl6pPr>
            <a:lvl7pPr indent="-342900" lvl="6" marL="3200400" rtl="0" algn="l">
              <a:lnSpc>
                <a:spcPct val="90000"/>
              </a:lnSpc>
              <a:spcBef>
                <a:spcPts val="500"/>
              </a:spcBef>
              <a:spcAft>
                <a:spcPts val="0"/>
              </a:spcAft>
              <a:buClr>
                <a:schemeClr val="lt1"/>
              </a:buClr>
              <a:buSzPts val="1800"/>
              <a:buChar char="•"/>
              <a:defRPr>
                <a:solidFill>
                  <a:schemeClr val="lt1"/>
                </a:solidFill>
              </a:defRPr>
            </a:lvl7pPr>
            <a:lvl8pPr indent="-342900" lvl="7" marL="3657600" rtl="0" algn="l">
              <a:lnSpc>
                <a:spcPct val="90000"/>
              </a:lnSpc>
              <a:spcBef>
                <a:spcPts val="500"/>
              </a:spcBef>
              <a:spcAft>
                <a:spcPts val="0"/>
              </a:spcAft>
              <a:buClr>
                <a:schemeClr val="lt1"/>
              </a:buClr>
              <a:buSzPts val="1800"/>
              <a:buChar char="•"/>
              <a:defRPr>
                <a:solidFill>
                  <a:schemeClr val="lt1"/>
                </a:solidFill>
              </a:defRPr>
            </a:lvl8pPr>
            <a:lvl9pPr indent="-342900" lvl="8" marL="4114800" rtl="0" algn="l">
              <a:lnSpc>
                <a:spcPct val="90000"/>
              </a:lnSpc>
              <a:spcBef>
                <a:spcPts val="500"/>
              </a:spcBef>
              <a:spcAft>
                <a:spcPts val="0"/>
              </a:spcAft>
              <a:buClr>
                <a:schemeClr val="lt1"/>
              </a:buClr>
              <a:buSzPts val="1800"/>
              <a:buChar char="•"/>
              <a:defRPr>
                <a:solidFill>
                  <a:schemeClr val="lt1"/>
                </a:solidFill>
              </a:defRPr>
            </a:lvl9pPr>
          </a:lstStyle>
          <a:p/>
        </p:txBody>
      </p:sp>
      <p:cxnSp>
        <p:nvCxnSpPr>
          <p:cNvPr id="80" name="Google Shape;80;p9"/>
          <p:cNvCxnSpPr/>
          <p:nvPr/>
        </p:nvCxnSpPr>
        <p:spPr>
          <a:xfrm>
            <a:off x="841025" y="1010721"/>
            <a:ext cx="11349000" cy="0"/>
          </a:xfrm>
          <a:prstGeom prst="straightConnector1">
            <a:avLst/>
          </a:prstGeom>
          <a:noFill/>
          <a:ln cap="flat" cmpd="sng" w="28575">
            <a:solidFill>
              <a:srgbClr val="0072CE"/>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PhotoR" type="obj">
  <p:cSld name="OBJECT">
    <p:spTree>
      <p:nvGrpSpPr>
        <p:cNvPr id="81" name="Shape 81"/>
        <p:cNvGrpSpPr/>
        <p:nvPr/>
      </p:nvGrpSpPr>
      <p:grpSpPr>
        <a:xfrm>
          <a:off x="0" y="0"/>
          <a:ext cx="0" cy="0"/>
          <a:chOff x="0" y="0"/>
          <a:chExt cx="0" cy="0"/>
        </a:xfrm>
      </p:grpSpPr>
      <p:cxnSp>
        <p:nvCxnSpPr>
          <p:cNvPr id="82" name="Google Shape;82;p10"/>
          <p:cNvCxnSpPr/>
          <p:nvPr/>
        </p:nvCxnSpPr>
        <p:spPr>
          <a:xfrm>
            <a:off x="841025" y="1010721"/>
            <a:ext cx="11349000" cy="0"/>
          </a:xfrm>
          <a:prstGeom prst="straightConnector1">
            <a:avLst/>
          </a:prstGeom>
          <a:noFill/>
          <a:ln cap="flat" cmpd="sng" w="28575">
            <a:solidFill>
              <a:srgbClr val="B9D8EB"/>
            </a:solidFill>
            <a:prstDash val="solid"/>
            <a:round/>
            <a:headEnd len="med" w="med" type="none"/>
            <a:tailEnd len="med" w="med" type="none"/>
          </a:ln>
        </p:spPr>
      </p:cxnSp>
      <p:sp>
        <p:nvSpPr>
          <p:cNvPr id="83" name="Google Shape;83;p10"/>
          <p:cNvSpPr txBox="1"/>
          <p:nvPr>
            <p:ph idx="1" type="body"/>
          </p:nvPr>
        </p:nvSpPr>
        <p:spPr>
          <a:xfrm>
            <a:off x="841025" y="2298400"/>
            <a:ext cx="4894200" cy="329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solidFill>
                  <a:schemeClr val="dk1"/>
                </a:solidFill>
              </a:defRPr>
            </a:lvl1pPr>
            <a:lvl2pPr indent="-342900" lvl="1" marL="914400" rtl="0" algn="l">
              <a:lnSpc>
                <a:spcPct val="90000"/>
              </a:lnSpc>
              <a:spcBef>
                <a:spcPts val="500"/>
              </a:spcBef>
              <a:spcAft>
                <a:spcPts val="0"/>
              </a:spcAft>
              <a:buClr>
                <a:schemeClr val="dk1"/>
              </a:buClr>
              <a:buSzPts val="1800"/>
              <a:buChar char="o"/>
              <a:defRPr>
                <a:solidFill>
                  <a:schemeClr val="dk1"/>
                </a:solidFill>
              </a:defRPr>
            </a:lvl2pPr>
            <a:lvl3pPr indent="-342900" lvl="2" marL="1371600" rtl="0" algn="l">
              <a:lnSpc>
                <a:spcPct val="90000"/>
              </a:lnSpc>
              <a:spcBef>
                <a:spcPts val="500"/>
              </a:spcBef>
              <a:spcAft>
                <a:spcPts val="0"/>
              </a:spcAft>
              <a:buClr>
                <a:schemeClr val="dk1"/>
              </a:buClr>
              <a:buSzPts val="1800"/>
              <a:buChar char="—"/>
              <a:defRPr>
                <a:solidFill>
                  <a:schemeClr val="dk1"/>
                </a:solidFill>
              </a:defRPr>
            </a:lvl3pPr>
            <a:lvl4pPr indent="-342900" lvl="3" marL="1828800" rtl="0" algn="l">
              <a:lnSpc>
                <a:spcPct val="90000"/>
              </a:lnSpc>
              <a:spcBef>
                <a:spcPts val="500"/>
              </a:spcBef>
              <a:spcAft>
                <a:spcPts val="0"/>
              </a:spcAft>
              <a:buClr>
                <a:schemeClr val="dk1"/>
              </a:buClr>
              <a:buSzPts val="1800"/>
              <a:buChar char="•"/>
              <a:defRPr>
                <a:solidFill>
                  <a:schemeClr val="dk1"/>
                </a:solidFill>
              </a:defRPr>
            </a:lvl4pPr>
            <a:lvl5pPr indent="-342900" lvl="4" marL="2286000" rtl="0" algn="l">
              <a:lnSpc>
                <a:spcPct val="90000"/>
              </a:lnSpc>
              <a:spcBef>
                <a:spcPts val="500"/>
              </a:spcBef>
              <a:spcAft>
                <a:spcPts val="0"/>
              </a:spcAft>
              <a:buClr>
                <a:schemeClr val="dk1"/>
              </a:buClr>
              <a:buSzPts val="1800"/>
              <a:buChar char="•"/>
              <a:defRPr>
                <a:solidFill>
                  <a:schemeClr val="dk1"/>
                </a:solidFill>
              </a:defRPr>
            </a:lvl5pPr>
            <a:lvl6pPr indent="-342900" lvl="5" marL="2743200" rtl="0" algn="l">
              <a:lnSpc>
                <a:spcPct val="90000"/>
              </a:lnSpc>
              <a:spcBef>
                <a:spcPts val="500"/>
              </a:spcBef>
              <a:spcAft>
                <a:spcPts val="0"/>
              </a:spcAft>
              <a:buSzPts val="1800"/>
              <a:buChar char="•"/>
              <a:defRPr/>
            </a:lvl6pPr>
            <a:lvl7pPr indent="-342900" lvl="6" marL="3200400" rtl="0" algn="l">
              <a:lnSpc>
                <a:spcPct val="90000"/>
              </a:lnSpc>
              <a:spcBef>
                <a:spcPts val="500"/>
              </a:spcBef>
              <a:spcAft>
                <a:spcPts val="0"/>
              </a:spcAft>
              <a:buSzPts val="1800"/>
              <a:buChar char="•"/>
              <a:defRPr/>
            </a:lvl7pPr>
            <a:lvl8pPr indent="-342900" lvl="7" marL="3657600" rtl="0" algn="l">
              <a:lnSpc>
                <a:spcPct val="90000"/>
              </a:lnSpc>
              <a:spcBef>
                <a:spcPts val="500"/>
              </a:spcBef>
              <a:spcAft>
                <a:spcPts val="0"/>
              </a:spcAft>
              <a:buSzPts val="1800"/>
              <a:buChar char="•"/>
              <a:defRPr/>
            </a:lvl8pPr>
            <a:lvl9pPr indent="-342900" lvl="8" marL="4114800" rtl="0" algn="l">
              <a:lnSpc>
                <a:spcPct val="90000"/>
              </a:lnSpc>
              <a:spcBef>
                <a:spcPts val="500"/>
              </a:spcBef>
              <a:spcAft>
                <a:spcPts val="0"/>
              </a:spcAft>
              <a:buSzPts val="1800"/>
              <a:buChar char="•"/>
              <a:defRPr/>
            </a:lvl9pPr>
          </a:lstStyle>
          <a:p/>
        </p:txBody>
      </p:sp>
      <p:pic>
        <p:nvPicPr>
          <p:cNvPr id="84" name="Google Shape;84;p10"/>
          <p:cNvPicPr preferRelativeResize="0"/>
          <p:nvPr/>
        </p:nvPicPr>
        <p:blipFill rotWithShape="1">
          <a:blip r:embed="rId2">
            <a:alphaModFix/>
          </a:blip>
          <a:srcRect b="0" l="26184" r="29667" t="0"/>
          <a:stretch/>
        </p:blipFill>
        <p:spPr>
          <a:xfrm>
            <a:off x="7209750" y="0"/>
            <a:ext cx="4982251" cy="6333350"/>
          </a:xfrm>
          <a:prstGeom prst="rect">
            <a:avLst/>
          </a:prstGeom>
          <a:noFill/>
          <a:ln>
            <a:noFill/>
          </a:ln>
        </p:spPr>
      </p:pic>
      <p:sp>
        <p:nvSpPr>
          <p:cNvPr id="85" name="Google Shape;85;p10"/>
          <p:cNvSpPr txBox="1"/>
          <p:nvPr>
            <p:ph idx="2" type="subTitle"/>
          </p:nvPr>
        </p:nvSpPr>
        <p:spPr>
          <a:xfrm>
            <a:off x="5401492" y="6317425"/>
            <a:ext cx="5947500" cy="583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rgbClr val="000D74"/>
                </a:solidFill>
              </a:defRPr>
            </a:lvl1pPr>
            <a:lvl2pPr lvl="1" rtl="0" algn="r">
              <a:spcBef>
                <a:spcPts val="0"/>
              </a:spcBef>
              <a:spcAft>
                <a:spcPts val="0"/>
              </a:spcAft>
              <a:buNone/>
              <a:defRPr>
                <a:solidFill>
                  <a:srgbClr val="000D74"/>
                </a:solidFill>
                <a:latin typeface="Didact Gothic"/>
                <a:ea typeface="Didact Gothic"/>
                <a:cs typeface="Didact Gothic"/>
                <a:sym typeface="Didact Gothic"/>
              </a:defRPr>
            </a:lvl2pPr>
            <a:lvl3pPr lvl="2" rtl="0" algn="r">
              <a:spcBef>
                <a:spcPts val="0"/>
              </a:spcBef>
              <a:spcAft>
                <a:spcPts val="0"/>
              </a:spcAft>
              <a:buNone/>
              <a:defRPr>
                <a:solidFill>
                  <a:srgbClr val="000D74"/>
                </a:solidFill>
                <a:latin typeface="Didact Gothic"/>
                <a:ea typeface="Didact Gothic"/>
                <a:cs typeface="Didact Gothic"/>
                <a:sym typeface="Didact Gothic"/>
              </a:defRPr>
            </a:lvl3pPr>
            <a:lvl4pPr lvl="3" rtl="0" algn="r">
              <a:spcBef>
                <a:spcPts val="0"/>
              </a:spcBef>
              <a:spcAft>
                <a:spcPts val="0"/>
              </a:spcAft>
              <a:buNone/>
              <a:defRPr>
                <a:solidFill>
                  <a:srgbClr val="000D74"/>
                </a:solidFill>
                <a:latin typeface="Didact Gothic"/>
                <a:ea typeface="Didact Gothic"/>
                <a:cs typeface="Didact Gothic"/>
                <a:sym typeface="Didact Gothic"/>
              </a:defRPr>
            </a:lvl4pPr>
            <a:lvl5pPr lvl="4" rtl="0" algn="r">
              <a:spcBef>
                <a:spcPts val="0"/>
              </a:spcBef>
              <a:spcAft>
                <a:spcPts val="0"/>
              </a:spcAft>
              <a:buNone/>
              <a:defRPr>
                <a:solidFill>
                  <a:srgbClr val="000D74"/>
                </a:solidFill>
                <a:latin typeface="Didact Gothic"/>
                <a:ea typeface="Didact Gothic"/>
                <a:cs typeface="Didact Gothic"/>
                <a:sym typeface="Didact Gothic"/>
              </a:defRPr>
            </a:lvl5pPr>
            <a:lvl6pPr lvl="5" rtl="0" algn="r">
              <a:spcBef>
                <a:spcPts val="0"/>
              </a:spcBef>
              <a:spcAft>
                <a:spcPts val="0"/>
              </a:spcAft>
              <a:buNone/>
              <a:defRPr>
                <a:solidFill>
                  <a:srgbClr val="000D74"/>
                </a:solidFill>
                <a:latin typeface="Didact Gothic"/>
                <a:ea typeface="Didact Gothic"/>
                <a:cs typeface="Didact Gothic"/>
                <a:sym typeface="Didact Gothic"/>
              </a:defRPr>
            </a:lvl6pPr>
            <a:lvl7pPr lvl="6" rtl="0" algn="r">
              <a:spcBef>
                <a:spcPts val="0"/>
              </a:spcBef>
              <a:spcAft>
                <a:spcPts val="0"/>
              </a:spcAft>
              <a:buNone/>
              <a:defRPr>
                <a:solidFill>
                  <a:srgbClr val="000D74"/>
                </a:solidFill>
                <a:latin typeface="Didact Gothic"/>
                <a:ea typeface="Didact Gothic"/>
                <a:cs typeface="Didact Gothic"/>
                <a:sym typeface="Didact Gothic"/>
              </a:defRPr>
            </a:lvl7pPr>
            <a:lvl8pPr lvl="7" rtl="0" algn="r">
              <a:spcBef>
                <a:spcPts val="0"/>
              </a:spcBef>
              <a:spcAft>
                <a:spcPts val="0"/>
              </a:spcAft>
              <a:buNone/>
              <a:defRPr>
                <a:solidFill>
                  <a:srgbClr val="000D74"/>
                </a:solidFill>
                <a:latin typeface="Didact Gothic"/>
                <a:ea typeface="Didact Gothic"/>
                <a:cs typeface="Didact Gothic"/>
                <a:sym typeface="Didact Gothic"/>
              </a:defRPr>
            </a:lvl8pPr>
            <a:lvl9pPr lvl="8" rtl="0" algn="r">
              <a:spcBef>
                <a:spcPts val="0"/>
              </a:spcBef>
              <a:spcAft>
                <a:spcPts val="0"/>
              </a:spcAft>
              <a:buNone/>
              <a:defRPr>
                <a:solidFill>
                  <a:srgbClr val="000D74"/>
                </a:solidFill>
                <a:latin typeface="Didact Gothic"/>
                <a:ea typeface="Didact Gothic"/>
                <a:cs typeface="Didact Gothic"/>
                <a:sym typeface="Didact Gothic"/>
              </a:defRPr>
            </a:lvl9pPr>
          </a:lstStyle>
          <a:p/>
        </p:txBody>
      </p:sp>
      <p:sp>
        <p:nvSpPr>
          <p:cNvPr id="86" name="Google Shape;86;p10"/>
          <p:cNvSpPr txBox="1"/>
          <p:nvPr>
            <p:ph type="title"/>
          </p:nvPr>
        </p:nvSpPr>
        <p:spPr>
          <a:xfrm>
            <a:off x="838900" y="36725"/>
            <a:ext cx="8609700" cy="918600"/>
          </a:xfrm>
          <a:prstGeom prst="rect">
            <a:avLst/>
          </a:prstGeom>
        </p:spPr>
        <p:txBody>
          <a:bodyPr anchorCtr="0" anchor="b" bIns="45700" lIns="91425" spcFirstLastPara="1" rIns="91425" wrap="square" tIns="45700">
            <a:noAutofit/>
          </a:bodyPr>
          <a:lstStyle>
            <a:lvl1pPr lvl="0" rtl="0" algn="l">
              <a:spcBef>
                <a:spcPts val="0"/>
              </a:spcBef>
              <a:spcAft>
                <a:spcPts val="0"/>
              </a:spcAft>
              <a:buNone/>
              <a:defRPr sz="3000">
                <a:solidFill>
                  <a:srgbClr val="000D74"/>
                </a:solidFill>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
        <p:nvSpPr>
          <p:cNvPr id="87" name="Google Shape;87;p10"/>
          <p:cNvSpPr txBox="1"/>
          <p:nvPr>
            <p:ph idx="3" type="subTitle"/>
          </p:nvPr>
        </p:nvSpPr>
        <p:spPr>
          <a:xfrm>
            <a:off x="841025" y="1483525"/>
            <a:ext cx="4531500" cy="5838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0072CE"/>
              </a:buClr>
              <a:buSzPts val="2100"/>
              <a:buFont typeface="Inter"/>
              <a:buNone/>
              <a:defRPr b="1" sz="1900">
                <a:solidFill>
                  <a:srgbClr val="0072CE"/>
                </a:solidFill>
                <a:latin typeface="Inter"/>
                <a:ea typeface="Inter"/>
                <a:cs typeface="Inter"/>
                <a:sym typeface="Inter"/>
              </a:defRPr>
            </a:lvl1pPr>
            <a:lvl2pPr lvl="1">
              <a:spcBef>
                <a:spcPts val="0"/>
              </a:spcBef>
              <a:spcAft>
                <a:spcPts val="0"/>
              </a:spcAft>
              <a:buSzPts val="1400"/>
              <a:buNone/>
              <a:defRPr>
                <a:latin typeface="Inter Light"/>
                <a:ea typeface="Inter Light"/>
                <a:cs typeface="Inter Light"/>
                <a:sym typeface="Inter Light"/>
              </a:defRPr>
            </a:lvl2pPr>
            <a:lvl3pPr lvl="2">
              <a:spcBef>
                <a:spcPts val="0"/>
              </a:spcBef>
              <a:spcAft>
                <a:spcPts val="0"/>
              </a:spcAft>
              <a:buSzPts val="1400"/>
              <a:buNone/>
              <a:defRPr>
                <a:latin typeface="Inter Light"/>
                <a:ea typeface="Inter Light"/>
                <a:cs typeface="Inter Light"/>
                <a:sym typeface="Inter Light"/>
              </a:defRPr>
            </a:lvl3pPr>
            <a:lvl4pPr lvl="3">
              <a:spcBef>
                <a:spcPts val="0"/>
              </a:spcBef>
              <a:spcAft>
                <a:spcPts val="0"/>
              </a:spcAft>
              <a:buSzPts val="1400"/>
              <a:buNone/>
              <a:defRPr>
                <a:latin typeface="Inter Light"/>
                <a:ea typeface="Inter Light"/>
                <a:cs typeface="Inter Light"/>
                <a:sym typeface="Inter Light"/>
              </a:defRPr>
            </a:lvl4pPr>
            <a:lvl5pPr lvl="4">
              <a:spcBef>
                <a:spcPts val="0"/>
              </a:spcBef>
              <a:spcAft>
                <a:spcPts val="0"/>
              </a:spcAft>
              <a:buSzPts val="1400"/>
              <a:buNone/>
              <a:defRPr>
                <a:latin typeface="Inter Light"/>
                <a:ea typeface="Inter Light"/>
                <a:cs typeface="Inter Light"/>
                <a:sym typeface="Inter Light"/>
              </a:defRPr>
            </a:lvl5pPr>
            <a:lvl6pPr lvl="5">
              <a:spcBef>
                <a:spcPts val="0"/>
              </a:spcBef>
              <a:spcAft>
                <a:spcPts val="0"/>
              </a:spcAft>
              <a:buSzPts val="1400"/>
              <a:buNone/>
              <a:defRPr>
                <a:latin typeface="Inter Light"/>
                <a:ea typeface="Inter Light"/>
                <a:cs typeface="Inter Light"/>
                <a:sym typeface="Inter Light"/>
              </a:defRPr>
            </a:lvl6pPr>
            <a:lvl7pPr lvl="6">
              <a:spcBef>
                <a:spcPts val="0"/>
              </a:spcBef>
              <a:spcAft>
                <a:spcPts val="0"/>
              </a:spcAft>
              <a:buSzPts val="1400"/>
              <a:buNone/>
              <a:defRPr>
                <a:latin typeface="Inter Light"/>
                <a:ea typeface="Inter Light"/>
                <a:cs typeface="Inter Light"/>
                <a:sym typeface="Inter Light"/>
              </a:defRPr>
            </a:lvl7pPr>
            <a:lvl8pPr lvl="7">
              <a:spcBef>
                <a:spcPts val="0"/>
              </a:spcBef>
              <a:spcAft>
                <a:spcPts val="0"/>
              </a:spcAft>
              <a:buSzPts val="1400"/>
              <a:buNone/>
              <a:defRPr>
                <a:latin typeface="Inter Light"/>
                <a:ea typeface="Inter Light"/>
                <a:cs typeface="Inter Light"/>
                <a:sym typeface="Inter Light"/>
              </a:defRPr>
            </a:lvl8pPr>
            <a:lvl9pPr lvl="8">
              <a:spcBef>
                <a:spcPts val="0"/>
              </a:spcBef>
              <a:spcAft>
                <a:spcPts val="0"/>
              </a:spcAft>
              <a:buSzPts val="1400"/>
              <a:buNone/>
              <a:defRPr>
                <a:latin typeface="Inter Light"/>
                <a:ea typeface="Inter Light"/>
                <a:cs typeface="Inter Light"/>
                <a:sym typeface="Inter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342525" y="1120875"/>
            <a:ext cx="8964000" cy="23484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rgbClr val="000D74"/>
              </a:buClr>
              <a:buSzPts val="3600"/>
              <a:buFont typeface="Inter Light"/>
              <a:buNone/>
              <a:defRPr i="0" sz="3600" u="none" cap="none" strike="noStrike">
                <a:solidFill>
                  <a:srgbClr val="000D74"/>
                </a:solidFill>
                <a:latin typeface="Inter Light"/>
                <a:ea typeface="Inter Light"/>
                <a:cs typeface="Inter Light"/>
                <a:sym typeface="Inter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1520923" y="1936375"/>
            <a:ext cx="8045400" cy="4524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1000"/>
              </a:spcBef>
              <a:spcAft>
                <a:spcPts val="0"/>
              </a:spcAft>
              <a:buClr>
                <a:schemeClr val="dk1"/>
              </a:buClr>
              <a:buSzPts val="1600"/>
              <a:buFont typeface="Inter Light"/>
              <a:buChar char="•"/>
              <a:defRPr i="0" sz="1600" u="none" cap="none" strike="noStrike">
                <a:solidFill>
                  <a:schemeClr val="dk1"/>
                </a:solidFill>
                <a:latin typeface="Inter Light"/>
                <a:ea typeface="Inter Light"/>
                <a:cs typeface="Inter Light"/>
                <a:sym typeface="Inter Light"/>
              </a:defRPr>
            </a:lvl1pPr>
            <a:lvl2pPr indent="-317500" lvl="1" marL="914400" marR="0" rtl="0" algn="l">
              <a:lnSpc>
                <a:spcPct val="90000"/>
              </a:lnSpc>
              <a:spcBef>
                <a:spcPts val="500"/>
              </a:spcBef>
              <a:spcAft>
                <a:spcPts val="0"/>
              </a:spcAft>
              <a:buClr>
                <a:schemeClr val="dk1"/>
              </a:buClr>
              <a:buSzPts val="1400"/>
              <a:buFont typeface="Inter Light"/>
              <a:buChar char="o"/>
              <a:defRPr i="0" u="none" cap="none" strike="noStrike">
                <a:solidFill>
                  <a:schemeClr val="dk1"/>
                </a:solidFill>
                <a:latin typeface="Inter Light"/>
                <a:ea typeface="Inter Light"/>
                <a:cs typeface="Inter Light"/>
                <a:sym typeface="Inter Light"/>
              </a:defRPr>
            </a:lvl2pPr>
            <a:lvl3pPr indent="-304800" lvl="2" marL="1371600" marR="0" rtl="0" algn="l">
              <a:lnSpc>
                <a:spcPct val="90000"/>
              </a:lnSpc>
              <a:spcBef>
                <a:spcPts val="500"/>
              </a:spcBef>
              <a:spcAft>
                <a:spcPts val="0"/>
              </a:spcAft>
              <a:buClr>
                <a:schemeClr val="dk1"/>
              </a:buClr>
              <a:buSzPts val="1200"/>
              <a:buFont typeface="Inter Light"/>
              <a:buChar char="—"/>
              <a:defRPr i="0" sz="1200" u="none" cap="none" strike="noStrike">
                <a:solidFill>
                  <a:schemeClr val="dk1"/>
                </a:solidFill>
                <a:latin typeface="Inter Light"/>
                <a:ea typeface="Inter Light"/>
                <a:cs typeface="Inter Light"/>
                <a:sym typeface="Inter Light"/>
              </a:defRPr>
            </a:lvl3pPr>
            <a:lvl4pPr indent="-292100" lvl="3" marL="1828800" marR="0" rtl="0" algn="l">
              <a:lnSpc>
                <a:spcPct val="90000"/>
              </a:lnSpc>
              <a:spcBef>
                <a:spcPts val="500"/>
              </a:spcBef>
              <a:spcAft>
                <a:spcPts val="0"/>
              </a:spcAft>
              <a:buClr>
                <a:schemeClr val="dk1"/>
              </a:buClr>
              <a:buSzPts val="1000"/>
              <a:buFont typeface="Inter Light"/>
              <a:buChar char="•"/>
              <a:defRPr i="0" sz="1000" u="none" cap="none" strike="noStrike">
                <a:solidFill>
                  <a:schemeClr val="dk1"/>
                </a:solidFill>
                <a:latin typeface="Inter Light"/>
                <a:ea typeface="Inter Light"/>
                <a:cs typeface="Inter Light"/>
                <a:sym typeface="Inter Light"/>
              </a:defRPr>
            </a:lvl4pPr>
            <a:lvl5pPr indent="-292100" lvl="4" marL="2286000" marR="0" rtl="0" algn="l">
              <a:lnSpc>
                <a:spcPct val="90000"/>
              </a:lnSpc>
              <a:spcBef>
                <a:spcPts val="500"/>
              </a:spcBef>
              <a:spcAft>
                <a:spcPts val="0"/>
              </a:spcAft>
              <a:buClr>
                <a:schemeClr val="dk1"/>
              </a:buClr>
              <a:buSzPts val="1000"/>
              <a:buFont typeface="Inter Light"/>
              <a:buChar char="•"/>
              <a:defRPr i="0" sz="1000" u="none" cap="none" strike="noStrike">
                <a:solidFill>
                  <a:schemeClr val="dk1"/>
                </a:solidFill>
                <a:latin typeface="Inter Light"/>
                <a:ea typeface="Inter Light"/>
                <a:cs typeface="Inter Light"/>
                <a:sym typeface="Inter Light"/>
              </a:defRPr>
            </a:lvl5pPr>
            <a:lvl6pPr indent="-330200" lvl="5" marL="2743200" marR="0" rtl="0" algn="l">
              <a:lnSpc>
                <a:spcPct val="90000"/>
              </a:lnSpc>
              <a:spcBef>
                <a:spcPts val="500"/>
              </a:spcBef>
              <a:spcAft>
                <a:spcPts val="0"/>
              </a:spcAft>
              <a:buClr>
                <a:schemeClr val="dk1"/>
              </a:buClr>
              <a:buSzPts val="1600"/>
              <a:buFont typeface="Inter Light"/>
              <a:buChar char="•"/>
              <a:defRPr i="0" sz="1600" u="none" cap="none" strike="noStrike">
                <a:solidFill>
                  <a:schemeClr val="dk1"/>
                </a:solidFill>
                <a:latin typeface="Inter Light"/>
                <a:ea typeface="Inter Light"/>
                <a:cs typeface="Inter Light"/>
                <a:sym typeface="Inter Light"/>
              </a:defRPr>
            </a:lvl6pPr>
            <a:lvl7pPr indent="-330200" lvl="6" marL="3200400" marR="0" rtl="0" algn="l">
              <a:lnSpc>
                <a:spcPct val="90000"/>
              </a:lnSpc>
              <a:spcBef>
                <a:spcPts val="500"/>
              </a:spcBef>
              <a:spcAft>
                <a:spcPts val="0"/>
              </a:spcAft>
              <a:buClr>
                <a:schemeClr val="dk1"/>
              </a:buClr>
              <a:buSzPts val="1600"/>
              <a:buFont typeface="Inter Light"/>
              <a:buChar char="•"/>
              <a:defRPr i="0" sz="1600" u="none" cap="none" strike="noStrike">
                <a:solidFill>
                  <a:schemeClr val="dk1"/>
                </a:solidFill>
                <a:latin typeface="Inter Light"/>
                <a:ea typeface="Inter Light"/>
                <a:cs typeface="Inter Light"/>
                <a:sym typeface="Inter Light"/>
              </a:defRPr>
            </a:lvl7pPr>
            <a:lvl8pPr indent="-330200" lvl="7" marL="3657600" marR="0" rtl="0" algn="l">
              <a:lnSpc>
                <a:spcPct val="90000"/>
              </a:lnSpc>
              <a:spcBef>
                <a:spcPts val="500"/>
              </a:spcBef>
              <a:spcAft>
                <a:spcPts val="0"/>
              </a:spcAft>
              <a:buClr>
                <a:schemeClr val="dk1"/>
              </a:buClr>
              <a:buSzPts val="1600"/>
              <a:buFont typeface="Inter Light"/>
              <a:buChar char="•"/>
              <a:defRPr i="0" sz="1600" u="none" cap="none" strike="noStrike">
                <a:solidFill>
                  <a:schemeClr val="dk1"/>
                </a:solidFill>
                <a:latin typeface="Inter Light"/>
                <a:ea typeface="Inter Light"/>
                <a:cs typeface="Inter Light"/>
                <a:sym typeface="Inter Light"/>
              </a:defRPr>
            </a:lvl8pPr>
            <a:lvl9pPr indent="-330200" lvl="8" marL="4114800" marR="0" rtl="0" algn="l">
              <a:lnSpc>
                <a:spcPct val="90000"/>
              </a:lnSpc>
              <a:spcBef>
                <a:spcPts val="500"/>
              </a:spcBef>
              <a:spcAft>
                <a:spcPts val="0"/>
              </a:spcAft>
              <a:buClr>
                <a:schemeClr val="dk1"/>
              </a:buClr>
              <a:buSzPts val="1600"/>
              <a:buFont typeface="Inter Light"/>
              <a:buChar char="•"/>
              <a:defRPr i="0" sz="1600" u="none" cap="none" strike="noStrike">
                <a:solidFill>
                  <a:schemeClr val="dk1"/>
                </a:solidFill>
                <a:latin typeface="Inter Light"/>
                <a:ea typeface="Inter Light"/>
                <a:cs typeface="Inter Light"/>
                <a:sym typeface="Inter Light"/>
              </a:defRPr>
            </a:lvl9pPr>
          </a:lstStyle>
          <a:p/>
        </p:txBody>
      </p:sp>
      <p:sp>
        <p:nvSpPr>
          <p:cNvPr id="12" name="Google Shape;12;p1"/>
          <p:cNvSpPr/>
          <p:nvPr/>
        </p:nvSpPr>
        <p:spPr>
          <a:xfrm>
            <a:off x="0" y="6317425"/>
            <a:ext cx="12192000" cy="545700"/>
          </a:xfrm>
          <a:prstGeom prst="rect">
            <a:avLst/>
          </a:prstGeom>
          <a:solidFill>
            <a:srgbClr val="B9D8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
          <p:cNvPicPr preferRelativeResize="0"/>
          <p:nvPr/>
        </p:nvPicPr>
        <p:blipFill>
          <a:blip r:embed="rId1">
            <a:alphaModFix/>
          </a:blip>
          <a:stretch>
            <a:fillRect/>
          </a:stretch>
        </p:blipFill>
        <p:spPr>
          <a:xfrm>
            <a:off x="503425" y="5853018"/>
            <a:ext cx="3728148" cy="1474500"/>
          </a:xfrm>
          <a:prstGeom prst="rect">
            <a:avLst/>
          </a:prstGeom>
          <a:noFill/>
          <a:ln>
            <a:noFill/>
          </a:ln>
        </p:spPr>
      </p:pic>
      <p:sp>
        <p:nvSpPr>
          <p:cNvPr id="14" name="Google Shape;14;p1"/>
          <p:cNvSpPr txBox="1"/>
          <p:nvPr>
            <p:ph idx="2" type="title"/>
          </p:nvPr>
        </p:nvSpPr>
        <p:spPr>
          <a:xfrm>
            <a:off x="838900" y="0"/>
            <a:ext cx="11353200" cy="9186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None/>
              <a:defRPr sz="3000">
                <a:latin typeface="Inter ExtraLight"/>
                <a:ea typeface="Inter ExtraLight"/>
                <a:cs typeface="Inter ExtraLight"/>
                <a:sym typeface="Inter ExtraLight"/>
              </a:defRPr>
            </a:lvl1pPr>
            <a:lvl2pPr lvl="1" rtl="0" algn="l">
              <a:spcBef>
                <a:spcPts val="0"/>
              </a:spcBef>
              <a:spcAft>
                <a:spcPts val="0"/>
              </a:spcAft>
              <a:buNone/>
              <a:defRPr sz="3000"/>
            </a:lvl2pPr>
            <a:lvl3pPr lvl="2" rtl="0" algn="l">
              <a:spcBef>
                <a:spcPts val="0"/>
              </a:spcBef>
              <a:spcAft>
                <a:spcPts val="0"/>
              </a:spcAft>
              <a:buNone/>
              <a:defRPr sz="3000"/>
            </a:lvl3pPr>
            <a:lvl4pPr lvl="3" rtl="0" algn="l">
              <a:spcBef>
                <a:spcPts val="0"/>
              </a:spcBef>
              <a:spcAft>
                <a:spcPts val="0"/>
              </a:spcAft>
              <a:buNone/>
              <a:defRPr sz="3000"/>
            </a:lvl4pPr>
            <a:lvl5pPr lvl="4" rtl="0" algn="l">
              <a:spcBef>
                <a:spcPts val="0"/>
              </a:spcBef>
              <a:spcAft>
                <a:spcPts val="0"/>
              </a:spcAft>
              <a:buNone/>
              <a:defRPr sz="3000"/>
            </a:lvl5pPr>
            <a:lvl6pPr lvl="5" rtl="0" algn="l">
              <a:spcBef>
                <a:spcPts val="0"/>
              </a:spcBef>
              <a:spcAft>
                <a:spcPts val="0"/>
              </a:spcAft>
              <a:buNone/>
              <a:defRPr sz="3000"/>
            </a:lvl6pPr>
            <a:lvl7pPr lvl="6" rtl="0" algn="l">
              <a:spcBef>
                <a:spcPts val="0"/>
              </a:spcBef>
              <a:spcAft>
                <a:spcPts val="0"/>
              </a:spcAft>
              <a:buNone/>
              <a:defRPr sz="3000"/>
            </a:lvl7pPr>
            <a:lvl8pPr lvl="7" rtl="0" algn="l">
              <a:spcBef>
                <a:spcPts val="0"/>
              </a:spcBef>
              <a:spcAft>
                <a:spcPts val="0"/>
              </a:spcAft>
              <a:buNone/>
              <a:defRPr sz="3000"/>
            </a:lvl8pPr>
            <a:lvl9pPr lvl="8" rtl="0" algn="l">
              <a:spcBef>
                <a:spcPts val="0"/>
              </a:spcBef>
              <a:spcAft>
                <a:spcPts val="0"/>
              </a:spcAft>
              <a:buNone/>
              <a:defRPr sz="30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822400" y="1466500"/>
            <a:ext cx="4442100" cy="53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EECE 6690 Final Project </a:t>
            </a:r>
            <a:endParaRPr/>
          </a:p>
        </p:txBody>
      </p:sp>
      <p:sp>
        <p:nvSpPr>
          <p:cNvPr id="254" name="Google Shape;254;p27"/>
          <p:cNvSpPr txBox="1"/>
          <p:nvPr>
            <p:ph idx="1" type="subTitle"/>
          </p:nvPr>
        </p:nvSpPr>
        <p:spPr>
          <a:xfrm>
            <a:off x="797550" y="2002600"/>
            <a:ext cx="4551900" cy="11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300"/>
              <a:t>A Public Domain Datasheet for Human Activity Recognition Using Smartphones</a:t>
            </a:r>
            <a:endParaRPr sz="3300"/>
          </a:p>
        </p:txBody>
      </p:sp>
      <p:sp>
        <p:nvSpPr>
          <p:cNvPr id="255" name="Google Shape;255;p27"/>
          <p:cNvSpPr txBox="1"/>
          <p:nvPr>
            <p:ph idx="2" type="body"/>
          </p:nvPr>
        </p:nvSpPr>
        <p:spPr>
          <a:xfrm>
            <a:off x="900750" y="4350200"/>
            <a:ext cx="4345500" cy="2328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By Ronan McNally and Stefan Pancari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Build Confusion Matrix</a:t>
            </a:r>
            <a:endParaRPr/>
          </a:p>
        </p:txBody>
      </p:sp>
      <p:pic>
        <p:nvPicPr>
          <p:cNvPr id="339" name="Google Shape;339;p36"/>
          <p:cNvPicPr preferRelativeResize="0"/>
          <p:nvPr/>
        </p:nvPicPr>
        <p:blipFill>
          <a:blip r:embed="rId3">
            <a:alphaModFix/>
          </a:blip>
          <a:stretch>
            <a:fillRect/>
          </a:stretch>
        </p:blipFill>
        <p:spPr>
          <a:xfrm>
            <a:off x="838900" y="1680025"/>
            <a:ext cx="6589324" cy="2043525"/>
          </a:xfrm>
          <a:prstGeom prst="rect">
            <a:avLst/>
          </a:prstGeom>
          <a:noFill/>
          <a:ln>
            <a:noFill/>
          </a:ln>
        </p:spPr>
      </p:pic>
      <p:pic>
        <p:nvPicPr>
          <p:cNvPr id="340" name="Google Shape;340;p36"/>
          <p:cNvPicPr preferRelativeResize="0"/>
          <p:nvPr/>
        </p:nvPicPr>
        <p:blipFill>
          <a:blip r:embed="rId4">
            <a:alphaModFix/>
          </a:blip>
          <a:stretch>
            <a:fillRect/>
          </a:stretch>
        </p:blipFill>
        <p:spPr>
          <a:xfrm>
            <a:off x="4342375" y="4242350"/>
            <a:ext cx="7425501" cy="699500"/>
          </a:xfrm>
          <a:prstGeom prst="rect">
            <a:avLst/>
          </a:prstGeom>
          <a:noFill/>
          <a:ln>
            <a:noFill/>
          </a:ln>
        </p:spPr>
      </p:pic>
      <p:pic>
        <p:nvPicPr>
          <p:cNvPr id="341" name="Google Shape;341;p36"/>
          <p:cNvPicPr preferRelativeResize="0"/>
          <p:nvPr/>
        </p:nvPicPr>
        <p:blipFill>
          <a:blip r:embed="rId5">
            <a:alphaModFix/>
          </a:blip>
          <a:stretch>
            <a:fillRect/>
          </a:stretch>
        </p:blipFill>
        <p:spPr>
          <a:xfrm>
            <a:off x="152400" y="5267950"/>
            <a:ext cx="11887201" cy="777776"/>
          </a:xfrm>
          <a:prstGeom prst="rect">
            <a:avLst/>
          </a:prstGeom>
          <a:noFill/>
          <a:ln>
            <a:noFill/>
          </a:ln>
        </p:spPr>
      </p:pic>
      <p:sp>
        <p:nvSpPr>
          <p:cNvPr id="342" name="Google Shape;342;p36"/>
          <p:cNvSpPr txBox="1"/>
          <p:nvPr>
            <p:ph idx="3" type="body"/>
          </p:nvPr>
        </p:nvSpPr>
        <p:spPr>
          <a:xfrm>
            <a:off x="838900" y="1230175"/>
            <a:ext cx="7327500" cy="918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latin typeface="Inter"/>
                <a:ea typeface="Inter"/>
                <a:cs typeface="Inter"/>
                <a:sym typeface="Inter"/>
              </a:rPr>
              <a:t>Step (2): Select activity with highest probability for each observation</a:t>
            </a:r>
            <a:endParaRPr b="1">
              <a:latin typeface="Inter"/>
              <a:ea typeface="Inter"/>
              <a:cs typeface="Inter"/>
              <a:sym typeface="Inter"/>
            </a:endParaRPr>
          </a:p>
        </p:txBody>
      </p:sp>
      <p:sp>
        <p:nvSpPr>
          <p:cNvPr id="343" name="Google Shape;343;p36"/>
          <p:cNvSpPr txBox="1"/>
          <p:nvPr>
            <p:ph idx="3" type="body"/>
          </p:nvPr>
        </p:nvSpPr>
        <p:spPr>
          <a:xfrm>
            <a:off x="4342375" y="3801250"/>
            <a:ext cx="3685800" cy="64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latin typeface="Inter"/>
                <a:ea typeface="Inter"/>
                <a:cs typeface="Inter"/>
                <a:sym typeface="Inter"/>
              </a:rPr>
              <a:t>Step (3): Create confusion matrix</a:t>
            </a:r>
            <a:endParaRPr b="1">
              <a:latin typeface="Inter"/>
              <a:ea typeface="Inter"/>
              <a:cs typeface="Inter"/>
              <a:sym typeface="Inter"/>
            </a:endParaRPr>
          </a:p>
        </p:txBody>
      </p:sp>
      <p:sp>
        <p:nvSpPr>
          <p:cNvPr id="344" name="Google Shape;344;p36"/>
          <p:cNvSpPr txBox="1"/>
          <p:nvPr>
            <p:ph idx="3" type="body"/>
          </p:nvPr>
        </p:nvSpPr>
        <p:spPr>
          <a:xfrm>
            <a:off x="152400" y="4795000"/>
            <a:ext cx="2916000" cy="64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latin typeface="Inter"/>
                <a:ea typeface="Inter"/>
                <a:cs typeface="Inter"/>
                <a:sym typeface="Inter"/>
              </a:rPr>
              <a:t>Step (4): Calculate Results</a:t>
            </a:r>
            <a:endParaRPr b="1">
              <a:latin typeface="Inter"/>
              <a:ea typeface="Inter"/>
              <a:cs typeface="Inter"/>
              <a:sym typeface="Inter"/>
            </a:endParaRPr>
          </a:p>
        </p:txBody>
      </p:sp>
      <p:sp>
        <p:nvSpPr>
          <p:cNvPr id="345" name="Google Shape;345;p36"/>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Our </a:t>
            </a:r>
            <a:r>
              <a:rPr lang="en-US"/>
              <a:t>Confusion</a:t>
            </a:r>
            <a:r>
              <a:rPr lang="en-US"/>
              <a:t> Matrix Results</a:t>
            </a:r>
            <a:endParaRPr/>
          </a:p>
        </p:txBody>
      </p:sp>
      <p:graphicFrame>
        <p:nvGraphicFramePr>
          <p:cNvPr id="352" name="Google Shape;352;p37"/>
          <p:cNvGraphicFramePr/>
          <p:nvPr/>
        </p:nvGraphicFramePr>
        <p:xfrm>
          <a:off x="952500" y="1905000"/>
          <a:ext cx="3000000" cy="3000000"/>
        </p:xfrm>
        <a:graphic>
          <a:graphicData uri="http://schemas.openxmlformats.org/drawingml/2006/table">
            <a:tbl>
              <a:tblPr>
                <a:noFill/>
                <a:tableStyleId>{267E7D90-C0DC-4BB2-9C23-5B0A015550E8}</a:tableStyleId>
              </a:tblPr>
              <a:tblGrid>
                <a:gridCol w="1828900"/>
                <a:gridCol w="1208300"/>
                <a:gridCol w="1208300"/>
                <a:gridCol w="1208300"/>
                <a:gridCol w="1208300"/>
                <a:gridCol w="1208300"/>
                <a:gridCol w="1208300"/>
                <a:gridCol w="1208300"/>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WK</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WU</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ST</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LD</a:t>
                      </a:r>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t>Recall</a:t>
                      </a:r>
                      <a:endParaRPr b="1"/>
                    </a:p>
                  </a:txBody>
                  <a:tcPr marT="91425" marB="91425" marR="91425" marL="91425">
                    <a:solidFill>
                      <a:srgbClr val="D9D9D9"/>
                    </a:solidFill>
                  </a:tcPr>
                </a:tc>
              </a:tr>
              <a:tr h="381000">
                <a:tc>
                  <a:txBody>
                    <a:bodyPr/>
                    <a:lstStyle/>
                    <a:p>
                      <a:pPr indent="0" lvl="0" marL="0" rtl="0" algn="ctr">
                        <a:spcBef>
                          <a:spcPts val="0"/>
                        </a:spcBef>
                        <a:spcAft>
                          <a:spcPts val="0"/>
                        </a:spcAft>
                        <a:buNone/>
                      </a:pPr>
                      <a:r>
                        <a:rPr lang="en-US"/>
                        <a:t>Walking</a:t>
                      </a:r>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t>487</a:t>
                      </a:r>
                      <a:endParaRPr b="1"/>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7</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98.19%</a:t>
                      </a:r>
                      <a:endParaRPr/>
                    </a:p>
                  </a:txBody>
                  <a:tcPr marT="91425" marB="91425" marR="91425" marL="91425"/>
                </a:tc>
              </a:tr>
              <a:tr h="381000">
                <a:tc>
                  <a:txBody>
                    <a:bodyPr/>
                    <a:lstStyle/>
                    <a:p>
                      <a:pPr indent="0" lvl="0" marL="0" rtl="0" algn="ctr">
                        <a:spcBef>
                          <a:spcPts val="0"/>
                        </a:spcBef>
                        <a:spcAft>
                          <a:spcPts val="0"/>
                        </a:spcAft>
                        <a:buNone/>
                      </a:pPr>
                      <a:r>
                        <a:rPr lang="en-US"/>
                        <a:t>W. Upstairs</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13</a:t>
                      </a:r>
                      <a:endParaRPr/>
                    </a:p>
                  </a:txBody>
                  <a:tcPr marT="91425" marB="91425" marR="91425" marL="91425"/>
                </a:tc>
                <a:tc>
                  <a:txBody>
                    <a:bodyPr/>
                    <a:lstStyle/>
                    <a:p>
                      <a:pPr indent="0" lvl="0" marL="0" rtl="0" algn="ctr">
                        <a:spcBef>
                          <a:spcPts val="0"/>
                        </a:spcBef>
                        <a:spcAft>
                          <a:spcPts val="0"/>
                        </a:spcAft>
                        <a:buNone/>
                      </a:pPr>
                      <a:r>
                        <a:rPr b="1" lang="en-US"/>
                        <a:t>457</a:t>
                      </a:r>
                      <a:endParaRPr b="1"/>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97.02%</a:t>
                      </a:r>
                      <a:endParaRPr/>
                    </a:p>
                  </a:txBody>
                  <a:tcPr marT="91425" marB="91425" marR="91425" marL="91425"/>
                </a:tc>
              </a:tr>
              <a:tr h="381000">
                <a:tc>
                  <a:txBody>
                    <a:bodyPr/>
                    <a:lstStyle/>
                    <a:p>
                      <a:pPr indent="0" lvl="0" marL="0" rtl="0" algn="ctr">
                        <a:spcBef>
                          <a:spcPts val="0"/>
                        </a:spcBef>
                        <a:spcAft>
                          <a:spcPts val="0"/>
                        </a:spcAft>
                        <a:buNone/>
                      </a:pPr>
                      <a:r>
                        <a:rPr lang="en-US"/>
                        <a:t>W. Downstairs</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16</a:t>
                      </a:r>
                      <a:endParaRPr/>
                    </a:p>
                  </a:txBody>
                  <a:tcPr marT="91425" marB="91425" marR="91425" marL="91425"/>
                </a:tc>
                <a:tc>
                  <a:txBody>
                    <a:bodyPr/>
                    <a:lstStyle/>
                    <a:p>
                      <a:pPr indent="0" lvl="0" marL="0" rtl="0" algn="ctr">
                        <a:spcBef>
                          <a:spcPts val="0"/>
                        </a:spcBef>
                        <a:spcAft>
                          <a:spcPts val="0"/>
                        </a:spcAft>
                        <a:buNone/>
                      </a:pPr>
                      <a:r>
                        <a:rPr b="1" lang="en-US"/>
                        <a:t>402</a:t>
                      </a:r>
                      <a:endParaRPr b="1"/>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95.71%</a:t>
                      </a:r>
                      <a:endParaRPr/>
                    </a:p>
                  </a:txBody>
                  <a:tcPr marT="91425" marB="91425" marR="91425" marL="91425"/>
                </a:tc>
              </a:tr>
              <a:tr h="381000">
                <a:tc>
                  <a:txBody>
                    <a:bodyPr/>
                    <a:lstStyle/>
                    <a:p>
                      <a:pPr indent="0" lvl="0" marL="0" rtl="0" algn="ctr">
                        <a:spcBef>
                          <a:spcPts val="0"/>
                        </a:spcBef>
                        <a:spcAft>
                          <a:spcPts val="0"/>
                        </a:spcAft>
                        <a:buNone/>
                      </a:pPr>
                      <a:r>
                        <a:rPr lang="en-US"/>
                        <a:t>Sitting</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b="1" lang="en-US"/>
                        <a:t>444</a:t>
                      </a:r>
                      <a:endParaRPr b="1"/>
                    </a:p>
                  </a:txBody>
                  <a:tcPr marT="91425" marB="91425" marR="91425" marL="91425"/>
                </a:tc>
                <a:tc>
                  <a:txBody>
                    <a:bodyPr/>
                    <a:lstStyle/>
                    <a:p>
                      <a:pPr indent="0" lvl="0" marL="0" rtl="0" algn="ctr">
                        <a:spcBef>
                          <a:spcPts val="0"/>
                        </a:spcBef>
                        <a:spcAft>
                          <a:spcPts val="0"/>
                        </a:spcAft>
                        <a:buNone/>
                      </a:pPr>
                      <a:r>
                        <a:rPr lang="en-US"/>
                        <a:t>44</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90.43%</a:t>
                      </a:r>
                      <a:endParaRPr/>
                    </a:p>
                  </a:txBody>
                  <a:tcPr marT="91425" marB="91425" marR="91425" marL="91425"/>
                </a:tc>
              </a:tr>
              <a:tr h="381000">
                <a:tc>
                  <a:txBody>
                    <a:bodyPr/>
                    <a:lstStyle/>
                    <a:p>
                      <a:pPr indent="0" lvl="0" marL="0" rtl="0" algn="ctr">
                        <a:spcBef>
                          <a:spcPts val="0"/>
                        </a:spcBef>
                        <a:spcAft>
                          <a:spcPts val="0"/>
                        </a:spcAft>
                        <a:buNone/>
                      </a:pPr>
                      <a:r>
                        <a:rPr lang="en-US"/>
                        <a:t>Standing</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14</a:t>
                      </a:r>
                      <a:endParaRPr/>
                    </a:p>
                  </a:txBody>
                  <a:tcPr marT="91425" marB="91425" marR="91425" marL="91425"/>
                </a:tc>
                <a:tc>
                  <a:txBody>
                    <a:bodyPr/>
                    <a:lstStyle/>
                    <a:p>
                      <a:pPr indent="0" lvl="0" marL="0" rtl="0" algn="ctr">
                        <a:spcBef>
                          <a:spcPts val="0"/>
                        </a:spcBef>
                        <a:spcAft>
                          <a:spcPts val="0"/>
                        </a:spcAft>
                        <a:buNone/>
                      </a:pPr>
                      <a:r>
                        <a:rPr b="1" lang="en-US"/>
                        <a:t>518</a:t>
                      </a:r>
                      <a:endParaRPr b="1"/>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97.37%</a:t>
                      </a:r>
                      <a:endParaRPr/>
                    </a:p>
                  </a:txBody>
                  <a:tcPr marT="91425" marB="91425" marR="91425" marL="91425"/>
                </a:tc>
              </a:tr>
              <a:tr h="381000">
                <a:tc>
                  <a:txBody>
                    <a:bodyPr/>
                    <a:lstStyle/>
                    <a:p>
                      <a:pPr indent="0" lvl="0" marL="0" rtl="0" algn="ctr">
                        <a:spcBef>
                          <a:spcPts val="0"/>
                        </a:spcBef>
                        <a:spcAft>
                          <a:spcPts val="0"/>
                        </a:spcAft>
                        <a:buNone/>
                      </a:pPr>
                      <a:r>
                        <a:rPr lang="en-US"/>
                        <a:t>Laying Down</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16</a:t>
                      </a:r>
                      <a:endParaRPr/>
                    </a:p>
                  </a:txBody>
                  <a:tcPr marT="91425" marB="91425" marR="91425" marL="91425"/>
                </a:tc>
                <a:tc>
                  <a:txBody>
                    <a:bodyPr/>
                    <a:lstStyle/>
                    <a:p>
                      <a:pPr indent="0" lvl="0" marL="0" rtl="0" algn="ctr">
                        <a:spcBef>
                          <a:spcPts val="0"/>
                        </a:spcBef>
                        <a:spcAft>
                          <a:spcPts val="0"/>
                        </a:spcAft>
                        <a:buNone/>
                      </a:pPr>
                      <a:r>
                        <a:rPr b="1" lang="en-US"/>
                        <a:t>512</a:t>
                      </a:r>
                      <a:endParaRPr b="1"/>
                    </a:p>
                  </a:txBody>
                  <a:tcPr marT="91425" marB="91425" marR="91425" marL="91425"/>
                </a:tc>
                <a:tc>
                  <a:txBody>
                    <a:bodyPr/>
                    <a:lstStyle/>
                    <a:p>
                      <a:pPr indent="0" lvl="0" marL="0" rtl="0" algn="ctr">
                        <a:spcBef>
                          <a:spcPts val="0"/>
                        </a:spcBef>
                        <a:spcAft>
                          <a:spcPts val="0"/>
                        </a:spcAft>
                        <a:buNone/>
                      </a:pPr>
                      <a:r>
                        <a:rPr lang="en-US"/>
                        <a:t>97.02%</a:t>
                      </a:r>
                      <a:endParaRPr/>
                    </a:p>
                  </a:txBody>
                  <a:tcPr marT="91425" marB="91425" marR="91425" marL="91425"/>
                </a:tc>
              </a:tr>
              <a:tr h="381000">
                <a:tc>
                  <a:txBody>
                    <a:bodyPr/>
                    <a:lstStyle/>
                    <a:p>
                      <a:pPr indent="0" lvl="0" marL="0" rtl="0" algn="ctr">
                        <a:spcBef>
                          <a:spcPts val="0"/>
                        </a:spcBef>
                        <a:spcAft>
                          <a:spcPts val="0"/>
                        </a:spcAft>
                        <a:buNone/>
                      </a:pPr>
                      <a:r>
                        <a:rPr b="1" lang="en-US"/>
                        <a:t>Precision</a:t>
                      </a:r>
                      <a:endParaRPr b="1"/>
                    </a:p>
                  </a:txBody>
                  <a:tcPr marT="91425" marB="91425" marR="91425" marL="91425">
                    <a:solidFill>
                      <a:srgbClr val="D9D9D9"/>
                    </a:solidFill>
                  </a:tcPr>
                </a:tc>
                <a:tc>
                  <a:txBody>
                    <a:bodyPr/>
                    <a:lstStyle/>
                    <a:p>
                      <a:pPr indent="0" lvl="0" marL="0" rtl="0" algn="ctr">
                        <a:spcBef>
                          <a:spcPts val="0"/>
                        </a:spcBef>
                        <a:spcAft>
                          <a:spcPts val="0"/>
                        </a:spcAft>
                        <a:buNone/>
                      </a:pPr>
                      <a:r>
                        <a:rPr lang="en-US"/>
                        <a:t>97.01%</a:t>
                      </a:r>
                      <a:endParaRPr/>
                    </a:p>
                  </a:txBody>
                  <a:tcPr marT="91425" marB="91425" marR="91425" marL="91425"/>
                </a:tc>
                <a:tc>
                  <a:txBody>
                    <a:bodyPr/>
                    <a:lstStyle/>
                    <a:p>
                      <a:pPr indent="0" lvl="0" marL="0" rtl="0" algn="ctr">
                        <a:spcBef>
                          <a:spcPts val="0"/>
                        </a:spcBef>
                        <a:spcAft>
                          <a:spcPts val="0"/>
                        </a:spcAft>
                        <a:buNone/>
                      </a:pPr>
                      <a:r>
                        <a:rPr lang="en-US"/>
                        <a:t>96.00%</a:t>
                      </a:r>
                      <a:endParaRPr/>
                    </a:p>
                  </a:txBody>
                  <a:tcPr marT="91425" marB="91425" marR="91425" marL="91425"/>
                </a:tc>
                <a:tc>
                  <a:txBody>
                    <a:bodyPr/>
                    <a:lstStyle/>
                    <a:p>
                      <a:pPr indent="0" lvl="0" marL="0" rtl="0" algn="ctr">
                        <a:spcBef>
                          <a:spcPts val="0"/>
                        </a:spcBef>
                        <a:spcAft>
                          <a:spcPts val="0"/>
                        </a:spcAft>
                        <a:buNone/>
                      </a:pPr>
                      <a:r>
                        <a:rPr lang="en-US"/>
                        <a:t>98.05%</a:t>
                      </a:r>
                      <a:endParaRPr/>
                    </a:p>
                  </a:txBody>
                  <a:tcPr marT="91425" marB="91425" marR="91425" marL="91425"/>
                </a:tc>
                <a:tc>
                  <a:txBody>
                    <a:bodyPr/>
                    <a:lstStyle/>
                    <a:p>
                      <a:pPr indent="0" lvl="0" marL="0" rtl="0" algn="ctr">
                        <a:spcBef>
                          <a:spcPts val="0"/>
                        </a:spcBef>
                        <a:spcAft>
                          <a:spcPts val="0"/>
                        </a:spcAft>
                        <a:buNone/>
                      </a:pPr>
                      <a:r>
                        <a:rPr lang="en-US"/>
                        <a:t>96.94%</a:t>
                      </a:r>
                      <a:endParaRPr/>
                    </a:p>
                  </a:txBody>
                  <a:tcPr marT="91425" marB="91425" marR="91425" marL="91425"/>
                </a:tc>
                <a:tc>
                  <a:txBody>
                    <a:bodyPr/>
                    <a:lstStyle/>
                    <a:p>
                      <a:pPr indent="0" lvl="0" marL="0" rtl="0" algn="ctr">
                        <a:spcBef>
                          <a:spcPts val="0"/>
                        </a:spcBef>
                        <a:spcAft>
                          <a:spcPts val="0"/>
                        </a:spcAft>
                        <a:buNone/>
                      </a:pPr>
                      <a:r>
                        <a:rPr lang="en-US"/>
                        <a:t>89.62%</a:t>
                      </a:r>
                      <a:endParaRPr/>
                    </a:p>
                  </a:txBody>
                  <a:tcPr marT="91425" marB="91425" marR="91425" marL="91425"/>
                </a:tc>
                <a:tc>
                  <a:txBody>
                    <a:bodyPr/>
                    <a:lstStyle/>
                    <a:p>
                      <a:pPr indent="0" lvl="0" marL="0" rtl="0" algn="ctr">
                        <a:spcBef>
                          <a:spcPts val="0"/>
                        </a:spcBef>
                        <a:spcAft>
                          <a:spcPts val="0"/>
                        </a:spcAft>
                        <a:buNone/>
                      </a:pPr>
                      <a:r>
                        <a:rPr lang="en-US"/>
                        <a:t>99.62%</a:t>
                      </a:r>
                      <a:endParaRPr/>
                    </a:p>
                  </a:txBody>
                  <a:tcPr marT="91425" marB="91425" marR="91425" marL="91425"/>
                </a:tc>
                <a:tc>
                  <a:txBody>
                    <a:bodyPr/>
                    <a:lstStyle/>
                    <a:p>
                      <a:pPr indent="0" lvl="0" marL="0" rtl="0" algn="ctr">
                        <a:spcBef>
                          <a:spcPts val="0"/>
                        </a:spcBef>
                        <a:spcAft>
                          <a:spcPts val="0"/>
                        </a:spcAft>
                        <a:buNone/>
                      </a:pPr>
                      <a:r>
                        <a:rPr b="1" lang="en-US"/>
                        <a:t>95.96%</a:t>
                      </a:r>
                      <a:endParaRPr b="1"/>
                    </a:p>
                  </a:txBody>
                  <a:tcPr marT="91425" marB="91425" marR="91425" marL="91425">
                    <a:solidFill>
                      <a:srgbClr val="CFE2F3"/>
                    </a:solidFill>
                  </a:tcPr>
                </a:tc>
              </a:tr>
            </a:tbl>
          </a:graphicData>
        </a:graphic>
      </p:graphicFrame>
      <p:sp>
        <p:nvSpPr>
          <p:cNvPr id="353" name="Google Shape;353;p37"/>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
        <p:nvSpPr>
          <p:cNvPr id="354" name="Google Shape;354;p37"/>
          <p:cNvSpPr txBox="1"/>
          <p:nvPr/>
        </p:nvSpPr>
        <p:spPr>
          <a:xfrm>
            <a:off x="952500" y="1467000"/>
            <a:ext cx="10287000" cy="438000"/>
          </a:xfrm>
          <a:prstGeom prst="rect">
            <a:avLst/>
          </a:prstGeom>
          <a:solidFill>
            <a:srgbClr val="D9D9D9"/>
          </a:solid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Inter"/>
                <a:ea typeface="Inter"/>
                <a:cs typeface="Inter"/>
                <a:sym typeface="Inter"/>
              </a:rPr>
              <a:t>Predicted</a:t>
            </a:r>
            <a:endParaRPr b="1" sz="1600">
              <a:solidFill>
                <a:schemeClr val="dk1"/>
              </a:solidFill>
              <a:latin typeface="Inter"/>
              <a:ea typeface="Inter"/>
              <a:cs typeface="Inter"/>
              <a:sym typeface="Inter"/>
            </a:endParaRPr>
          </a:p>
        </p:txBody>
      </p:sp>
      <p:sp>
        <p:nvSpPr>
          <p:cNvPr id="355" name="Google Shape;355;p37"/>
          <p:cNvSpPr txBox="1"/>
          <p:nvPr/>
        </p:nvSpPr>
        <p:spPr>
          <a:xfrm rot="-5400000">
            <a:off x="-1072050" y="3053450"/>
            <a:ext cx="3611100" cy="438000"/>
          </a:xfrm>
          <a:prstGeom prst="rect">
            <a:avLst/>
          </a:prstGeom>
          <a:solidFill>
            <a:srgbClr val="D9D9D9"/>
          </a:solid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Inter"/>
                <a:ea typeface="Inter"/>
                <a:cs typeface="Inter"/>
                <a:sym typeface="Inter"/>
              </a:rPr>
              <a:t>True</a:t>
            </a:r>
            <a:endParaRPr b="1" sz="1600">
              <a:solidFill>
                <a:schemeClr val="dk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Anguita et al.</a:t>
            </a:r>
            <a:r>
              <a:rPr lang="en-US" sz="1600">
                <a:solidFill>
                  <a:schemeClr val="dk1"/>
                </a:solidFill>
                <a:latin typeface="Inter Light"/>
                <a:ea typeface="Inter Light"/>
                <a:cs typeface="Inter Light"/>
                <a:sym typeface="Inter Light"/>
              </a:rPr>
              <a:t> </a:t>
            </a:r>
            <a:r>
              <a:rPr lang="en-US"/>
              <a:t>Confusion Matrix Results</a:t>
            </a:r>
            <a:endParaRPr/>
          </a:p>
        </p:txBody>
      </p:sp>
      <p:graphicFrame>
        <p:nvGraphicFramePr>
          <p:cNvPr id="362" name="Google Shape;362;p38"/>
          <p:cNvGraphicFramePr/>
          <p:nvPr/>
        </p:nvGraphicFramePr>
        <p:xfrm>
          <a:off x="952500" y="1844200"/>
          <a:ext cx="3000000" cy="3000000"/>
        </p:xfrm>
        <a:graphic>
          <a:graphicData uri="http://schemas.openxmlformats.org/drawingml/2006/table">
            <a:tbl>
              <a:tblPr>
                <a:noFill/>
                <a:tableStyleId>{267E7D90-C0DC-4BB2-9C23-5B0A015550E8}</a:tableStyleId>
              </a:tblPr>
              <a:tblGrid>
                <a:gridCol w="1828900"/>
                <a:gridCol w="742850"/>
                <a:gridCol w="1285875"/>
                <a:gridCol w="1285875"/>
                <a:gridCol w="1285875"/>
                <a:gridCol w="1285875"/>
                <a:gridCol w="1285875"/>
                <a:gridCol w="1285875"/>
              </a:tblGrid>
              <a:tr h="381000">
                <a:tc>
                  <a:txBody>
                    <a:bodyPr/>
                    <a:lstStyle/>
                    <a:p>
                      <a:pPr indent="0" lvl="0" marL="0" rtl="0" algn="ctr">
                        <a:spcBef>
                          <a:spcPts val="0"/>
                        </a:spcBef>
                        <a:spcAft>
                          <a:spcPts val="0"/>
                        </a:spcAft>
                        <a:buNone/>
                      </a:pPr>
                      <a:r>
                        <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WK</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WU</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WD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ST</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SD</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LD</a:t>
                      </a:r>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t>Recall</a:t>
                      </a:r>
                      <a:endParaRPr b="1"/>
                    </a:p>
                  </a:txBody>
                  <a:tcPr marT="91425" marB="91425" marR="91425" marL="91425">
                    <a:solidFill>
                      <a:srgbClr val="D9D9D9"/>
                    </a:solidFill>
                  </a:tcPr>
                </a:tc>
              </a:tr>
              <a:tr h="381000">
                <a:tc>
                  <a:txBody>
                    <a:bodyPr/>
                    <a:lstStyle/>
                    <a:p>
                      <a:pPr indent="0" lvl="0" marL="0" rtl="0" algn="ctr">
                        <a:spcBef>
                          <a:spcPts val="0"/>
                        </a:spcBef>
                        <a:spcAft>
                          <a:spcPts val="0"/>
                        </a:spcAft>
                        <a:buNone/>
                      </a:pPr>
                      <a:r>
                        <a:rPr lang="en-US"/>
                        <a:t>Walking</a:t>
                      </a:r>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t>492</a:t>
                      </a:r>
                      <a:endParaRPr b="1"/>
                    </a:p>
                  </a:txBody>
                  <a:tcPr marT="91425" marB="91425" marR="91425" marL="91425"/>
                </a:tc>
                <a:tc>
                  <a:txBody>
                    <a:bodyPr/>
                    <a:lstStyle/>
                    <a:p>
                      <a:pPr indent="0" lvl="0" marL="0" rtl="0" algn="ctr">
                        <a:spcBef>
                          <a:spcPts val="0"/>
                        </a:spcBef>
                        <a:spcAft>
                          <a:spcPts val="0"/>
                        </a:spcAft>
                        <a:buNone/>
                      </a:pPr>
                      <a:r>
                        <a:rPr lang="en-US"/>
                        <a:t>1</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99%</a:t>
                      </a:r>
                      <a:endParaRPr/>
                    </a:p>
                  </a:txBody>
                  <a:tcPr marT="91425" marB="91425" marR="91425" marL="91425"/>
                </a:tc>
              </a:tr>
              <a:tr h="381000">
                <a:tc>
                  <a:txBody>
                    <a:bodyPr/>
                    <a:lstStyle/>
                    <a:p>
                      <a:pPr indent="0" lvl="0" marL="0" rtl="0" algn="ctr">
                        <a:spcBef>
                          <a:spcPts val="0"/>
                        </a:spcBef>
                        <a:spcAft>
                          <a:spcPts val="0"/>
                        </a:spcAft>
                        <a:buNone/>
                      </a:pPr>
                      <a:r>
                        <a:rPr lang="en-US"/>
                        <a:t>W. Upstairs</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18</a:t>
                      </a:r>
                      <a:endParaRPr/>
                    </a:p>
                  </a:txBody>
                  <a:tcPr marT="91425" marB="91425" marR="91425" marL="91425"/>
                </a:tc>
                <a:tc>
                  <a:txBody>
                    <a:bodyPr/>
                    <a:lstStyle/>
                    <a:p>
                      <a:pPr indent="0" lvl="0" marL="0" rtl="0" algn="ctr">
                        <a:spcBef>
                          <a:spcPts val="0"/>
                        </a:spcBef>
                        <a:spcAft>
                          <a:spcPts val="0"/>
                        </a:spcAft>
                        <a:buNone/>
                      </a:pPr>
                      <a:r>
                        <a:rPr b="1" lang="en-US"/>
                        <a:t>451</a:t>
                      </a:r>
                      <a:endParaRPr b="1"/>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96%</a:t>
                      </a:r>
                      <a:endParaRPr/>
                    </a:p>
                  </a:txBody>
                  <a:tcPr marT="91425" marB="91425" marR="91425" marL="91425"/>
                </a:tc>
              </a:tr>
              <a:tr h="381000">
                <a:tc>
                  <a:txBody>
                    <a:bodyPr/>
                    <a:lstStyle/>
                    <a:p>
                      <a:pPr indent="0" lvl="0" marL="0" rtl="0" algn="ctr">
                        <a:spcBef>
                          <a:spcPts val="0"/>
                        </a:spcBef>
                        <a:spcAft>
                          <a:spcPts val="0"/>
                        </a:spcAft>
                        <a:buNone/>
                      </a:pPr>
                      <a:r>
                        <a:rPr lang="en-US"/>
                        <a:t>W. Downstairs</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4</a:t>
                      </a:r>
                      <a:endParaRPr/>
                    </a:p>
                  </a:txBody>
                  <a:tcPr marT="91425" marB="91425" marR="91425" marL="91425"/>
                </a:tc>
                <a:tc>
                  <a:txBody>
                    <a:bodyPr/>
                    <a:lstStyle/>
                    <a:p>
                      <a:pPr indent="0" lvl="0" marL="0" rtl="0" algn="ctr">
                        <a:spcBef>
                          <a:spcPts val="0"/>
                        </a:spcBef>
                        <a:spcAft>
                          <a:spcPts val="0"/>
                        </a:spcAft>
                        <a:buNone/>
                      </a:pPr>
                      <a:r>
                        <a:rPr lang="en-US"/>
                        <a:t>6</a:t>
                      </a:r>
                      <a:endParaRPr/>
                    </a:p>
                  </a:txBody>
                  <a:tcPr marT="91425" marB="91425" marR="91425" marL="91425"/>
                </a:tc>
                <a:tc>
                  <a:txBody>
                    <a:bodyPr/>
                    <a:lstStyle/>
                    <a:p>
                      <a:pPr indent="0" lvl="0" marL="0" rtl="0" algn="ctr">
                        <a:spcBef>
                          <a:spcPts val="0"/>
                        </a:spcBef>
                        <a:spcAft>
                          <a:spcPts val="0"/>
                        </a:spcAft>
                        <a:buNone/>
                      </a:pPr>
                      <a:r>
                        <a:rPr b="1" lang="en-US"/>
                        <a:t>410</a:t>
                      </a:r>
                      <a:endParaRPr b="1"/>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98%</a:t>
                      </a:r>
                      <a:endParaRPr/>
                    </a:p>
                  </a:txBody>
                  <a:tcPr marT="91425" marB="91425" marR="91425" marL="91425"/>
                </a:tc>
              </a:tr>
              <a:tr h="381000">
                <a:tc>
                  <a:txBody>
                    <a:bodyPr/>
                    <a:lstStyle/>
                    <a:p>
                      <a:pPr indent="0" lvl="0" marL="0" rtl="0" algn="ctr">
                        <a:spcBef>
                          <a:spcPts val="0"/>
                        </a:spcBef>
                        <a:spcAft>
                          <a:spcPts val="0"/>
                        </a:spcAft>
                        <a:buNone/>
                      </a:pPr>
                      <a:r>
                        <a:rPr lang="en-US"/>
                        <a:t>Sitting</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b="1" lang="en-US"/>
                        <a:t>432</a:t>
                      </a:r>
                      <a:endParaRPr b="1"/>
                    </a:p>
                  </a:txBody>
                  <a:tcPr marT="91425" marB="91425" marR="91425" marL="91425"/>
                </a:tc>
                <a:tc>
                  <a:txBody>
                    <a:bodyPr/>
                    <a:lstStyle/>
                    <a:p>
                      <a:pPr indent="0" lvl="0" marL="0" rtl="0" algn="ctr">
                        <a:spcBef>
                          <a:spcPts val="0"/>
                        </a:spcBef>
                        <a:spcAft>
                          <a:spcPts val="0"/>
                        </a:spcAft>
                        <a:buNone/>
                      </a:pPr>
                      <a:r>
                        <a:rPr lang="en-US"/>
                        <a:t>57</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88%</a:t>
                      </a:r>
                      <a:endParaRPr/>
                    </a:p>
                  </a:txBody>
                  <a:tcPr marT="91425" marB="91425" marR="91425" marL="91425"/>
                </a:tc>
              </a:tr>
              <a:tr h="381000">
                <a:tc>
                  <a:txBody>
                    <a:bodyPr/>
                    <a:lstStyle/>
                    <a:p>
                      <a:pPr indent="0" lvl="0" marL="0" rtl="0" algn="ctr">
                        <a:spcBef>
                          <a:spcPts val="0"/>
                        </a:spcBef>
                        <a:spcAft>
                          <a:spcPts val="0"/>
                        </a:spcAft>
                        <a:buNone/>
                      </a:pPr>
                      <a:r>
                        <a:rPr lang="en-US"/>
                        <a:t>Standing</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14</a:t>
                      </a:r>
                      <a:endParaRPr/>
                    </a:p>
                  </a:txBody>
                  <a:tcPr marT="91425" marB="91425" marR="91425" marL="91425"/>
                </a:tc>
                <a:tc>
                  <a:txBody>
                    <a:bodyPr/>
                    <a:lstStyle/>
                    <a:p>
                      <a:pPr indent="0" lvl="0" marL="0" rtl="0" algn="ctr">
                        <a:spcBef>
                          <a:spcPts val="0"/>
                        </a:spcBef>
                        <a:spcAft>
                          <a:spcPts val="0"/>
                        </a:spcAft>
                        <a:buNone/>
                      </a:pPr>
                      <a:r>
                        <a:rPr b="1" lang="en-US"/>
                        <a:t>518</a:t>
                      </a:r>
                      <a:endParaRPr b="1"/>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97%</a:t>
                      </a:r>
                      <a:endParaRPr/>
                    </a:p>
                  </a:txBody>
                  <a:tcPr marT="91425" marB="91425" marR="91425" marL="91425"/>
                </a:tc>
              </a:tr>
              <a:tr h="381000">
                <a:tc>
                  <a:txBody>
                    <a:bodyPr/>
                    <a:lstStyle/>
                    <a:p>
                      <a:pPr indent="0" lvl="0" marL="0" rtl="0" algn="ctr">
                        <a:spcBef>
                          <a:spcPts val="0"/>
                        </a:spcBef>
                        <a:spcAft>
                          <a:spcPts val="0"/>
                        </a:spcAft>
                        <a:buNone/>
                      </a:pPr>
                      <a:r>
                        <a:rPr lang="en-US"/>
                        <a:t>Laying Down</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c>
                  <a:txBody>
                    <a:bodyPr/>
                    <a:lstStyle/>
                    <a:p>
                      <a:pPr indent="0" lvl="0" marL="0" rtl="0" algn="ctr">
                        <a:spcBef>
                          <a:spcPts val="0"/>
                        </a:spcBef>
                        <a:spcAft>
                          <a:spcPts val="0"/>
                        </a:spcAft>
                        <a:buNone/>
                      </a:pPr>
                      <a:r>
                        <a:rPr b="1" lang="en-US"/>
                        <a:t>537</a:t>
                      </a:r>
                      <a:endParaRPr b="1"/>
                    </a:p>
                  </a:txBody>
                  <a:tcPr marT="91425" marB="91425" marR="91425" marL="91425"/>
                </a:tc>
                <a:tc>
                  <a:txBody>
                    <a:bodyPr/>
                    <a:lstStyle/>
                    <a:p>
                      <a:pPr indent="0" lvl="0" marL="0" rtl="0" algn="ctr">
                        <a:spcBef>
                          <a:spcPts val="0"/>
                        </a:spcBef>
                        <a:spcAft>
                          <a:spcPts val="0"/>
                        </a:spcAft>
                        <a:buNone/>
                      </a:pPr>
                      <a:r>
                        <a:rPr lang="en-US"/>
                        <a:t>100%</a:t>
                      </a:r>
                      <a:endParaRPr/>
                    </a:p>
                  </a:txBody>
                  <a:tcPr marT="91425" marB="91425" marR="91425" marL="91425"/>
                </a:tc>
              </a:tr>
              <a:tr h="381000">
                <a:tc>
                  <a:txBody>
                    <a:bodyPr/>
                    <a:lstStyle/>
                    <a:p>
                      <a:pPr indent="0" lvl="0" marL="0" rtl="0" algn="ctr">
                        <a:spcBef>
                          <a:spcPts val="0"/>
                        </a:spcBef>
                        <a:spcAft>
                          <a:spcPts val="0"/>
                        </a:spcAft>
                        <a:buNone/>
                      </a:pPr>
                      <a:r>
                        <a:rPr b="1" lang="en-US"/>
                        <a:t>Precision</a:t>
                      </a:r>
                      <a:endParaRPr b="1"/>
                    </a:p>
                  </a:txBody>
                  <a:tcPr marT="91425" marB="91425" marR="91425" marL="91425">
                    <a:solidFill>
                      <a:srgbClr val="D9D9D9"/>
                    </a:solidFill>
                  </a:tcPr>
                </a:tc>
                <a:tc>
                  <a:txBody>
                    <a:bodyPr/>
                    <a:lstStyle/>
                    <a:p>
                      <a:pPr indent="0" lvl="0" marL="0" rtl="0" algn="ctr">
                        <a:spcBef>
                          <a:spcPts val="0"/>
                        </a:spcBef>
                        <a:spcAft>
                          <a:spcPts val="0"/>
                        </a:spcAft>
                        <a:buNone/>
                      </a:pPr>
                      <a:r>
                        <a:rPr lang="en-US"/>
                        <a:t>96%</a:t>
                      </a:r>
                      <a:endParaRPr/>
                    </a:p>
                  </a:txBody>
                  <a:tcPr marT="91425" marB="91425" marR="91425" marL="91425"/>
                </a:tc>
                <a:tc>
                  <a:txBody>
                    <a:bodyPr/>
                    <a:lstStyle/>
                    <a:p>
                      <a:pPr indent="0" lvl="0" marL="0" rtl="0" algn="ctr">
                        <a:spcBef>
                          <a:spcPts val="0"/>
                        </a:spcBef>
                        <a:spcAft>
                          <a:spcPts val="0"/>
                        </a:spcAft>
                        <a:buNone/>
                      </a:pPr>
                      <a:r>
                        <a:rPr lang="en-US"/>
                        <a:t>98%</a:t>
                      </a:r>
                      <a:endParaRPr/>
                    </a:p>
                  </a:txBody>
                  <a:tcPr marT="91425" marB="91425" marR="91425" marL="91425"/>
                </a:tc>
                <a:tc>
                  <a:txBody>
                    <a:bodyPr/>
                    <a:lstStyle/>
                    <a:p>
                      <a:pPr indent="0" lvl="0" marL="0" rtl="0" algn="ctr">
                        <a:spcBef>
                          <a:spcPts val="0"/>
                        </a:spcBef>
                        <a:spcAft>
                          <a:spcPts val="0"/>
                        </a:spcAft>
                        <a:buNone/>
                      </a:pPr>
                      <a:r>
                        <a:rPr lang="en-US"/>
                        <a:t>99%</a:t>
                      </a:r>
                      <a:endParaRPr/>
                    </a:p>
                  </a:txBody>
                  <a:tcPr marT="91425" marB="91425" marR="91425" marL="91425"/>
                </a:tc>
                <a:tc>
                  <a:txBody>
                    <a:bodyPr/>
                    <a:lstStyle/>
                    <a:p>
                      <a:pPr indent="0" lvl="0" marL="0" rtl="0" algn="ctr">
                        <a:spcBef>
                          <a:spcPts val="0"/>
                        </a:spcBef>
                        <a:spcAft>
                          <a:spcPts val="0"/>
                        </a:spcAft>
                        <a:buNone/>
                      </a:pPr>
                      <a:r>
                        <a:rPr lang="en-US"/>
                        <a:t>97%</a:t>
                      </a:r>
                      <a:endParaRPr/>
                    </a:p>
                  </a:txBody>
                  <a:tcPr marT="91425" marB="91425" marR="91425" marL="91425"/>
                </a:tc>
                <a:tc>
                  <a:txBody>
                    <a:bodyPr/>
                    <a:lstStyle/>
                    <a:p>
                      <a:pPr indent="0" lvl="0" marL="0" rtl="0" algn="ctr">
                        <a:spcBef>
                          <a:spcPts val="0"/>
                        </a:spcBef>
                        <a:spcAft>
                          <a:spcPts val="0"/>
                        </a:spcAft>
                        <a:buNone/>
                      </a:pPr>
                      <a:r>
                        <a:rPr lang="en-US"/>
                        <a:t>90%</a:t>
                      </a:r>
                      <a:endParaRPr/>
                    </a:p>
                  </a:txBody>
                  <a:tcPr marT="91425" marB="91425" marR="91425" marL="91425"/>
                </a:tc>
                <a:tc>
                  <a:txBody>
                    <a:bodyPr/>
                    <a:lstStyle/>
                    <a:p>
                      <a:pPr indent="0" lvl="0" marL="0" rtl="0" algn="ctr">
                        <a:spcBef>
                          <a:spcPts val="0"/>
                        </a:spcBef>
                        <a:spcAft>
                          <a:spcPts val="0"/>
                        </a:spcAft>
                        <a:buNone/>
                      </a:pPr>
                      <a:r>
                        <a:rPr lang="en-US"/>
                        <a:t>100%</a:t>
                      </a:r>
                      <a:endParaRPr/>
                    </a:p>
                  </a:txBody>
                  <a:tcPr marT="91425" marB="91425" marR="91425" marL="91425"/>
                </a:tc>
                <a:tc>
                  <a:txBody>
                    <a:bodyPr/>
                    <a:lstStyle/>
                    <a:p>
                      <a:pPr indent="0" lvl="0" marL="0" rtl="0" algn="ctr">
                        <a:spcBef>
                          <a:spcPts val="0"/>
                        </a:spcBef>
                        <a:spcAft>
                          <a:spcPts val="0"/>
                        </a:spcAft>
                        <a:buNone/>
                      </a:pPr>
                      <a:r>
                        <a:rPr b="1" lang="en-US"/>
                        <a:t>96%</a:t>
                      </a:r>
                      <a:endParaRPr b="1"/>
                    </a:p>
                  </a:txBody>
                  <a:tcPr marT="91425" marB="91425" marR="91425" marL="91425">
                    <a:solidFill>
                      <a:srgbClr val="CFE2F3"/>
                    </a:solidFill>
                  </a:tcPr>
                </a:tc>
              </a:tr>
            </a:tbl>
          </a:graphicData>
        </a:graphic>
      </p:graphicFrame>
      <p:sp>
        <p:nvSpPr>
          <p:cNvPr id="363" name="Google Shape;363;p38"/>
          <p:cNvSpPr txBox="1"/>
          <p:nvPr/>
        </p:nvSpPr>
        <p:spPr>
          <a:xfrm>
            <a:off x="10976625" y="5013800"/>
            <a:ext cx="657000" cy="58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Inter Light"/>
                <a:ea typeface="Inter Light"/>
                <a:cs typeface="Inter Light"/>
                <a:sym typeface="Inter Light"/>
              </a:rPr>
              <a:t>[1]</a:t>
            </a:r>
            <a:endParaRPr sz="1600">
              <a:solidFill>
                <a:schemeClr val="dk1"/>
              </a:solidFill>
              <a:latin typeface="Inter Light"/>
              <a:ea typeface="Inter Light"/>
              <a:cs typeface="Inter Light"/>
              <a:sym typeface="Inter Light"/>
            </a:endParaRPr>
          </a:p>
        </p:txBody>
      </p:sp>
      <p:sp>
        <p:nvSpPr>
          <p:cNvPr id="364" name="Google Shape;364;p38"/>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
        <p:nvSpPr>
          <p:cNvPr id="365" name="Google Shape;365;p38"/>
          <p:cNvSpPr txBox="1"/>
          <p:nvPr/>
        </p:nvSpPr>
        <p:spPr>
          <a:xfrm>
            <a:off x="952500" y="1467000"/>
            <a:ext cx="10287000" cy="438000"/>
          </a:xfrm>
          <a:prstGeom prst="rect">
            <a:avLst/>
          </a:prstGeom>
          <a:solidFill>
            <a:srgbClr val="D9D9D9"/>
          </a:solid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Inter"/>
                <a:ea typeface="Inter"/>
                <a:cs typeface="Inter"/>
                <a:sym typeface="Inter"/>
              </a:rPr>
              <a:t>Predicted</a:t>
            </a:r>
            <a:endParaRPr b="1" sz="1600">
              <a:solidFill>
                <a:schemeClr val="dk1"/>
              </a:solidFill>
              <a:latin typeface="Inter"/>
              <a:ea typeface="Inter"/>
              <a:cs typeface="Inter"/>
              <a:sym typeface="Inter"/>
            </a:endParaRPr>
          </a:p>
        </p:txBody>
      </p:sp>
      <p:sp>
        <p:nvSpPr>
          <p:cNvPr id="366" name="Google Shape;366;p38"/>
          <p:cNvSpPr txBox="1"/>
          <p:nvPr/>
        </p:nvSpPr>
        <p:spPr>
          <a:xfrm rot="-5400000">
            <a:off x="-1041450" y="3022750"/>
            <a:ext cx="3549900" cy="438000"/>
          </a:xfrm>
          <a:prstGeom prst="rect">
            <a:avLst/>
          </a:prstGeom>
          <a:solidFill>
            <a:srgbClr val="D9D9D9"/>
          </a:solidFill>
          <a:ln cap="flat" cmpd="sng" w="9525">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Inter"/>
                <a:ea typeface="Inter"/>
                <a:cs typeface="Inter"/>
                <a:sym typeface="Inter"/>
              </a:rPr>
              <a:t>True</a:t>
            </a:r>
            <a:endParaRPr b="1" sz="1600">
              <a:solidFill>
                <a:schemeClr val="dk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373" name="Google Shape;373;p39"/>
          <p:cNvSpPr txBox="1"/>
          <p:nvPr>
            <p:ph type="title"/>
          </p:nvPr>
        </p:nvSpPr>
        <p:spPr>
          <a:xfrm>
            <a:off x="1616550" y="2437075"/>
            <a:ext cx="8958900" cy="9138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Decision Trees </a:t>
            </a:r>
            <a:endParaRPr/>
          </a:p>
        </p:txBody>
      </p:sp>
      <p:sp>
        <p:nvSpPr>
          <p:cNvPr id="374" name="Google Shape;374;p39"/>
          <p:cNvSpPr txBox="1"/>
          <p:nvPr>
            <p:ph idx="2" type="title"/>
          </p:nvPr>
        </p:nvSpPr>
        <p:spPr>
          <a:xfrm>
            <a:off x="838900" y="36725"/>
            <a:ext cx="86097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Trying something new…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idx="1" type="body"/>
          </p:nvPr>
        </p:nvSpPr>
        <p:spPr>
          <a:xfrm>
            <a:off x="1589050" y="3228700"/>
            <a:ext cx="2571000" cy="26418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en-US" sz="1700"/>
              <a:t>Standing and lying down will have static accelerations across axis)</a:t>
            </a:r>
            <a:endParaRPr sz="1700"/>
          </a:p>
          <a:p>
            <a:pPr indent="-349250" lvl="0" marL="457200" rtl="0" algn="l">
              <a:spcBef>
                <a:spcPts val="0"/>
              </a:spcBef>
              <a:spcAft>
                <a:spcPts val="0"/>
              </a:spcAft>
              <a:buSzPts val="1900"/>
              <a:buChar char="●"/>
            </a:pPr>
            <a:r>
              <a:rPr lang="en-US" sz="1700"/>
              <a:t>Walking is oscillatory</a:t>
            </a:r>
            <a:endParaRPr sz="1700"/>
          </a:p>
          <a:p>
            <a:pPr indent="-349250" lvl="0" marL="457200" rtl="0" algn="l">
              <a:spcBef>
                <a:spcPts val="0"/>
              </a:spcBef>
              <a:spcAft>
                <a:spcPts val="0"/>
              </a:spcAft>
              <a:buSzPts val="1900"/>
              <a:buChar char="●"/>
            </a:pPr>
            <a:r>
              <a:rPr lang="en-US" sz="1700"/>
              <a:t>Magnitude vs components</a:t>
            </a:r>
            <a:endParaRPr sz="1700"/>
          </a:p>
          <a:p>
            <a:pPr indent="-349250" lvl="0" marL="457200" rtl="0" algn="l">
              <a:spcBef>
                <a:spcPts val="0"/>
              </a:spcBef>
              <a:spcAft>
                <a:spcPts val="0"/>
              </a:spcAft>
              <a:buSzPts val="1900"/>
              <a:buChar char="●"/>
            </a:pPr>
            <a:r>
              <a:rPr lang="en-US" sz="1700"/>
              <a:t>Frequency vs time</a:t>
            </a:r>
            <a:endParaRPr sz="1700"/>
          </a:p>
          <a:p>
            <a:pPr indent="0" lvl="0" marL="0" rtl="0" algn="l">
              <a:spcBef>
                <a:spcPts val="1000"/>
              </a:spcBef>
              <a:spcAft>
                <a:spcPts val="0"/>
              </a:spcAft>
              <a:buNone/>
            </a:pPr>
            <a:r>
              <a:rPr lang="en-US" sz="1300"/>
              <a:t>(Hence radial kernel in paper)</a:t>
            </a:r>
            <a:endParaRPr sz="1300"/>
          </a:p>
        </p:txBody>
      </p:sp>
      <p:sp>
        <p:nvSpPr>
          <p:cNvPr id="381" name="Google Shape;381;p40"/>
          <p:cNvSpPr txBox="1"/>
          <p:nvPr>
            <p:ph idx="2" type="subTitle"/>
          </p:nvPr>
        </p:nvSpPr>
        <p:spPr>
          <a:xfrm>
            <a:off x="1607200" y="2149775"/>
            <a:ext cx="2534700" cy="7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A Non-linear Problem</a:t>
            </a:r>
            <a:endParaRPr/>
          </a:p>
        </p:txBody>
      </p:sp>
      <p:sp>
        <p:nvSpPr>
          <p:cNvPr id="382" name="Google Shape;382;p40"/>
          <p:cNvSpPr txBox="1"/>
          <p:nvPr>
            <p:ph idx="3" type="subTitle"/>
          </p:nvPr>
        </p:nvSpPr>
        <p:spPr>
          <a:xfrm>
            <a:off x="4828650" y="2164975"/>
            <a:ext cx="2534700" cy="7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Multi-class Classification</a:t>
            </a:r>
            <a:endParaRPr/>
          </a:p>
        </p:txBody>
      </p:sp>
      <p:sp>
        <p:nvSpPr>
          <p:cNvPr id="383" name="Google Shape;383;p40"/>
          <p:cNvSpPr txBox="1"/>
          <p:nvPr>
            <p:ph idx="4" type="subTitle"/>
          </p:nvPr>
        </p:nvSpPr>
        <p:spPr>
          <a:xfrm>
            <a:off x="8013800" y="2164975"/>
            <a:ext cx="2534700" cy="77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Visualization and Interpretability</a:t>
            </a:r>
            <a:endParaRPr/>
          </a:p>
        </p:txBody>
      </p:sp>
      <p:sp>
        <p:nvSpPr>
          <p:cNvPr id="384" name="Google Shape;384;p40"/>
          <p:cNvSpPr txBox="1"/>
          <p:nvPr>
            <p:ph idx="5"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385" name="Google Shape;385;p40"/>
          <p:cNvSpPr txBox="1"/>
          <p:nvPr>
            <p:ph idx="6" type="body"/>
          </p:nvPr>
        </p:nvSpPr>
        <p:spPr>
          <a:xfrm>
            <a:off x="4810500" y="3228700"/>
            <a:ext cx="2571000" cy="26418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en-US"/>
              <a:t>SVMs are inherently binary classifiers (as seen by OVR and OVA), could be suboptimal compared to ensemble tree methods that can account for multiple classes without added manipulation</a:t>
            </a:r>
            <a:endParaRPr/>
          </a:p>
          <a:p>
            <a:pPr indent="0" lvl="0" marL="0" rtl="0" algn="l">
              <a:spcBef>
                <a:spcPts val="1000"/>
              </a:spcBef>
              <a:spcAft>
                <a:spcPts val="0"/>
              </a:spcAft>
              <a:buNone/>
            </a:pPr>
            <a:r>
              <a:rPr lang="en-US"/>
              <a:t> </a:t>
            </a:r>
            <a:endParaRPr/>
          </a:p>
        </p:txBody>
      </p:sp>
      <p:sp>
        <p:nvSpPr>
          <p:cNvPr id="386" name="Google Shape;386;p40"/>
          <p:cNvSpPr txBox="1"/>
          <p:nvPr>
            <p:ph idx="7" type="body"/>
          </p:nvPr>
        </p:nvSpPr>
        <p:spPr>
          <a:xfrm>
            <a:off x="7995650" y="3228700"/>
            <a:ext cx="2571000" cy="2641800"/>
          </a:xfrm>
          <a:prstGeom prst="rect">
            <a:avLst/>
          </a:prstGeom>
        </p:spPr>
        <p:txBody>
          <a:bodyPr anchorCtr="0" anchor="t" bIns="45700" lIns="91425" spcFirstLastPara="1" rIns="91425" wrap="square" tIns="45700">
            <a:noAutofit/>
          </a:bodyPr>
          <a:lstStyle/>
          <a:p>
            <a:pPr indent="-336550" lvl="0" marL="457200" rtl="0" algn="l">
              <a:spcBef>
                <a:spcPts val="1000"/>
              </a:spcBef>
              <a:spcAft>
                <a:spcPts val="0"/>
              </a:spcAft>
              <a:buSzPts val="1700"/>
              <a:buChar char="●"/>
            </a:pPr>
            <a:r>
              <a:rPr lang="en-US" sz="1700"/>
              <a:t>SVMs with a nonlinear </a:t>
            </a:r>
            <a:r>
              <a:rPr lang="en-US" sz="1700"/>
              <a:t>kernel</a:t>
            </a:r>
            <a:r>
              <a:rPr lang="en-US" sz="1700"/>
              <a:t> in 3D+ are “black boxes”</a:t>
            </a:r>
            <a:endParaRPr sz="1700"/>
          </a:p>
          <a:p>
            <a:pPr indent="-336550" lvl="0" marL="457200" rtl="0" algn="l">
              <a:spcBef>
                <a:spcPts val="0"/>
              </a:spcBef>
              <a:spcAft>
                <a:spcPts val="0"/>
              </a:spcAft>
              <a:buSzPts val="1700"/>
              <a:buChar char="●"/>
            </a:pPr>
            <a:r>
              <a:rPr lang="en-US" sz="1700"/>
              <a:t>Decision trees enable one to view decision process</a:t>
            </a:r>
            <a:endParaRPr sz="1700"/>
          </a:p>
        </p:txBody>
      </p:sp>
      <p:sp>
        <p:nvSpPr>
          <p:cNvPr id="387" name="Google Shape;387;p40"/>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Why Decision Tree(s)?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1"/>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394" name="Google Shape;394;p41"/>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 Starting Point: Initial Decision Tree</a:t>
            </a:r>
            <a:endParaRPr/>
          </a:p>
        </p:txBody>
      </p:sp>
      <p:sp>
        <p:nvSpPr>
          <p:cNvPr id="395" name="Google Shape;395;p41"/>
          <p:cNvSpPr txBox="1"/>
          <p:nvPr>
            <p:ph idx="3" type="body"/>
          </p:nvPr>
        </p:nvSpPr>
        <p:spPr>
          <a:xfrm>
            <a:off x="841025" y="1370700"/>
            <a:ext cx="4997700" cy="422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br>
              <a:rPr lang="en-US"/>
            </a:br>
            <a:endParaRPr/>
          </a:p>
          <a:p>
            <a:pPr indent="0" lvl="0" marL="457200" rtl="0" algn="l">
              <a:spcBef>
                <a:spcPts val="1000"/>
              </a:spcBef>
              <a:spcAft>
                <a:spcPts val="0"/>
              </a:spcAft>
              <a:buNone/>
            </a:pPr>
            <a:r>
              <a:t/>
            </a:r>
            <a:endParaRPr/>
          </a:p>
        </p:txBody>
      </p:sp>
      <p:pic>
        <p:nvPicPr>
          <p:cNvPr id="396" name="Google Shape;396;p41"/>
          <p:cNvPicPr preferRelativeResize="0"/>
          <p:nvPr/>
        </p:nvPicPr>
        <p:blipFill>
          <a:blip r:embed="rId4">
            <a:alphaModFix/>
          </a:blip>
          <a:stretch>
            <a:fillRect/>
          </a:stretch>
        </p:blipFill>
        <p:spPr>
          <a:xfrm>
            <a:off x="6246925" y="1554137"/>
            <a:ext cx="5736124" cy="1874875"/>
          </a:xfrm>
          <a:prstGeom prst="rect">
            <a:avLst/>
          </a:prstGeom>
          <a:noFill/>
          <a:ln>
            <a:noFill/>
          </a:ln>
        </p:spPr>
      </p:pic>
      <p:pic>
        <p:nvPicPr>
          <p:cNvPr id="397" name="Google Shape;397;p41"/>
          <p:cNvPicPr preferRelativeResize="0"/>
          <p:nvPr/>
        </p:nvPicPr>
        <p:blipFill>
          <a:blip r:embed="rId5">
            <a:alphaModFix/>
          </a:blip>
          <a:stretch>
            <a:fillRect/>
          </a:stretch>
        </p:blipFill>
        <p:spPr>
          <a:xfrm>
            <a:off x="6301113" y="3927850"/>
            <a:ext cx="3876126" cy="1664750"/>
          </a:xfrm>
          <a:prstGeom prst="rect">
            <a:avLst/>
          </a:prstGeom>
          <a:noFill/>
          <a:ln>
            <a:noFill/>
          </a:ln>
        </p:spPr>
      </p:pic>
      <p:pic>
        <p:nvPicPr>
          <p:cNvPr id="398" name="Google Shape;398;p41"/>
          <p:cNvPicPr preferRelativeResize="0"/>
          <p:nvPr/>
        </p:nvPicPr>
        <p:blipFill>
          <a:blip r:embed="rId6">
            <a:alphaModFix/>
          </a:blip>
          <a:stretch>
            <a:fillRect/>
          </a:stretch>
        </p:blipFill>
        <p:spPr>
          <a:xfrm>
            <a:off x="640812" y="1094875"/>
            <a:ext cx="5197924" cy="2973125"/>
          </a:xfrm>
          <a:prstGeom prst="rect">
            <a:avLst/>
          </a:prstGeom>
          <a:noFill/>
          <a:ln>
            <a:noFill/>
          </a:ln>
        </p:spPr>
      </p:pic>
      <p:sp>
        <p:nvSpPr>
          <p:cNvPr id="399" name="Google Shape;399;p41"/>
          <p:cNvSpPr/>
          <p:nvPr/>
        </p:nvSpPr>
        <p:spPr>
          <a:xfrm>
            <a:off x="6296400" y="5195450"/>
            <a:ext cx="2597700" cy="397200"/>
          </a:xfrm>
          <a:prstGeom prst="rect">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00" name="Google Shape;400;p41"/>
          <p:cNvSpPr txBox="1"/>
          <p:nvPr/>
        </p:nvSpPr>
        <p:spPr>
          <a:xfrm>
            <a:off x="7125175" y="5653150"/>
            <a:ext cx="2709000" cy="3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Inter Light"/>
                <a:ea typeface="Inter Light"/>
                <a:cs typeface="Inter Light"/>
                <a:sym typeface="Inter Light"/>
              </a:rPr>
              <a:t>Not horrible, but worse…</a:t>
            </a:r>
            <a:endParaRPr sz="1600">
              <a:solidFill>
                <a:schemeClr val="dk1"/>
              </a:solidFill>
              <a:latin typeface="Inter Light"/>
              <a:ea typeface="Inter Light"/>
              <a:cs typeface="Inter Light"/>
              <a:sym typeface="Inter Light"/>
            </a:endParaRPr>
          </a:p>
        </p:txBody>
      </p:sp>
      <p:sp>
        <p:nvSpPr>
          <p:cNvPr id="401" name="Google Shape;401;p41"/>
          <p:cNvSpPr/>
          <p:nvPr/>
        </p:nvSpPr>
        <p:spPr>
          <a:xfrm flipH="1" rot="10796682">
            <a:off x="6887628" y="5684650"/>
            <a:ext cx="310800" cy="257400"/>
          </a:xfrm>
          <a:prstGeom prst="bentArrow">
            <a:avLst>
              <a:gd fmla="val 25000" name="adj1"/>
              <a:gd fmla="val 25000" name="adj2"/>
              <a:gd fmla="val 25000" name="adj3"/>
              <a:gd fmla="val 43750" name="adj4"/>
            </a:avLst>
          </a:prstGeom>
          <a:solidFill>
            <a:srgbClr val="F6B26B"/>
          </a:solidFill>
          <a:ln cap="flat" cmpd="sng" w="952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02" name="Google Shape;402;p41"/>
          <p:cNvSpPr txBox="1"/>
          <p:nvPr/>
        </p:nvSpPr>
        <p:spPr>
          <a:xfrm>
            <a:off x="586800" y="4073650"/>
            <a:ext cx="5309400" cy="1875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nter Light"/>
              <a:buChar char="●"/>
            </a:pPr>
            <a:r>
              <a:rPr lang="en-US" sz="1700">
                <a:solidFill>
                  <a:schemeClr val="dk1"/>
                </a:solidFill>
                <a:latin typeface="Inter Light"/>
                <a:ea typeface="Inter Light"/>
                <a:cs typeface="Inter Light"/>
                <a:sym typeface="Inter Light"/>
              </a:rPr>
              <a:t>Worse Performance:</a:t>
            </a:r>
            <a:endParaRPr sz="1700">
              <a:solidFill>
                <a:schemeClr val="dk1"/>
              </a:solidFill>
              <a:latin typeface="Inter Light"/>
              <a:ea typeface="Inter Light"/>
              <a:cs typeface="Inter Light"/>
              <a:sym typeface="Inter Light"/>
            </a:endParaRPr>
          </a:p>
          <a:p>
            <a:pPr indent="-336550" lvl="1" marL="914400" rtl="0" algn="l">
              <a:spcBef>
                <a:spcPts val="0"/>
              </a:spcBef>
              <a:spcAft>
                <a:spcPts val="0"/>
              </a:spcAft>
              <a:buClr>
                <a:schemeClr val="dk1"/>
              </a:buClr>
              <a:buSzPts val="1700"/>
              <a:buFont typeface="Inter Light"/>
              <a:buChar char="○"/>
            </a:pPr>
            <a:r>
              <a:rPr lang="en-US" sz="1700">
                <a:solidFill>
                  <a:schemeClr val="dk1"/>
                </a:solidFill>
                <a:latin typeface="Inter Light"/>
                <a:ea typeface="Inter Light"/>
                <a:cs typeface="Inter Light"/>
                <a:sym typeface="Inter Light"/>
              </a:rPr>
              <a:t>Single trees are susceptible to overfit</a:t>
            </a:r>
            <a:endParaRPr sz="1700">
              <a:solidFill>
                <a:schemeClr val="dk1"/>
              </a:solidFill>
              <a:latin typeface="Inter Light"/>
              <a:ea typeface="Inter Light"/>
              <a:cs typeface="Inter Light"/>
              <a:sym typeface="Inter Light"/>
            </a:endParaRPr>
          </a:p>
          <a:p>
            <a:pPr indent="0" lvl="0" marL="1371600" rtl="0" algn="l">
              <a:spcBef>
                <a:spcPts val="0"/>
              </a:spcBef>
              <a:spcAft>
                <a:spcPts val="0"/>
              </a:spcAft>
              <a:buNone/>
            </a:pPr>
            <a:r>
              <a:rPr lang="en-US" sz="1700">
                <a:solidFill>
                  <a:schemeClr val="dk1"/>
                </a:solidFill>
                <a:latin typeface="Inter Light"/>
                <a:ea typeface="Inter Light"/>
                <a:cs typeface="Inter Light"/>
                <a:sym typeface="Inter Light"/>
              </a:rPr>
              <a:t>→ </a:t>
            </a:r>
            <a:r>
              <a:rPr lang="en-US" sz="1700">
                <a:solidFill>
                  <a:schemeClr val="dk1"/>
                </a:solidFill>
                <a:latin typeface="Inter Light"/>
                <a:ea typeface="Inter Light"/>
                <a:cs typeface="Inter Light"/>
                <a:sym typeface="Inter Light"/>
              </a:rPr>
              <a:t>pruning?</a:t>
            </a:r>
            <a:endParaRPr sz="1700">
              <a:solidFill>
                <a:schemeClr val="dk1"/>
              </a:solidFill>
              <a:latin typeface="Inter Light"/>
              <a:ea typeface="Inter Light"/>
              <a:cs typeface="Inter Light"/>
              <a:sym typeface="Inter Light"/>
            </a:endParaRPr>
          </a:p>
          <a:p>
            <a:pPr indent="-336550" lvl="1" marL="914400" rtl="0" algn="l">
              <a:spcBef>
                <a:spcPts val="0"/>
              </a:spcBef>
              <a:spcAft>
                <a:spcPts val="0"/>
              </a:spcAft>
              <a:buClr>
                <a:schemeClr val="dk1"/>
              </a:buClr>
              <a:buSzPts val="1700"/>
              <a:buFont typeface="Inter Light"/>
              <a:buChar char="○"/>
            </a:pPr>
            <a:r>
              <a:rPr lang="en-US" sz="1700">
                <a:solidFill>
                  <a:schemeClr val="dk1"/>
                </a:solidFill>
                <a:latin typeface="Inter Light"/>
                <a:ea typeface="Inter Light"/>
                <a:cs typeface="Inter Light"/>
                <a:sym typeface="Inter Light"/>
              </a:rPr>
              <a:t>Outlier influence and difficulty traversing 562 features</a:t>
            </a:r>
            <a:endParaRPr sz="1700">
              <a:solidFill>
                <a:schemeClr val="dk1"/>
              </a:solidFill>
              <a:latin typeface="Inter Light"/>
              <a:ea typeface="Inter Light"/>
              <a:cs typeface="Inter Light"/>
              <a:sym typeface="Inter Light"/>
            </a:endParaRPr>
          </a:p>
          <a:p>
            <a:pPr indent="0" lvl="0" marL="1371600" rtl="0" algn="l">
              <a:spcBef>
                <a:spcPts val="0"/>
              </a:spcBef>
              <a:spcAft>
                <a:spcPts val="0"/>
              </a:spcAft>
              <a:buNone/>
            </a:pPr>
            <a:r>
              <a:rPr lang="en-US" sz="1700">
                <a:solidFill>
                  <a:schemeClr val="dk1"/>
                </a:solidFill>
                <a:latin typeface="Inter Light"/>
                <a:ea typeface="Inter Light"/>
                <a:cs typeface="Inter Light"/>
                <a:sym typeface="Inter Light"/>
              </a:rPr>
              <a:t>→</a:t>
            </a:r>
            <a:r>
              <a:rPr lang="en-US" sz="1700">
                <a:solidFill>
                  <a:schemeClr val="dk1"/>
                </a:solidFill>
                <a:latin typeface="Inter Light"/>
                <a:ea typeface="Inter Light"/>
                <a:cs typeface="Inter Light"/>
                <a:sym typeface="Inter Light"/>
              </a:rPr>
              <a:t> </a:t>
            </a:r>
            <a:r>
              <a:rPr lang="en-US" sz="1700">
                <a:solidFill>
                  <a:schemeClr val="dk1"/>
                </a:solidFill>
                <a:latin typeface="Inter Light"/>
                <a:ea typeface="Inter Light"/>
                <a:cs typeface="Inter Light"/>
                <a:sym typeface="Inter Light"/>
              </a:rPr>
              <a:t>ensemble tree methods?</a:t>
            </a:r>
            <a:endParaRPr sz="1700">
              <a:solidFill>
                <a:schemeClr val="dk1"/>
              </a:solidFill>
              <a:latin typeface="Inter Light"/>
              <a:ea typeface="Inter Light"/>
              <a:cs typeface="Inter Light"/>
              <a:sym typeface="Inter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
        <p:nvSpPr>
          <p:cNvPr id="409" name="Google Shape;409;p42"/>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Effectiveness of Pruning?</a:t>
            </a:r>
            <a:endParaRPr/>
          </a:p>
        </p:txBody>
      </p:sp>
      <p:pic>
        <p:nvPicPr>
          <p:cNvPr id="410" name="Google Shape;410;p42"/>
          <p:cNvPicPr preferRelativeResize="0"/>
          <p:nvPr/>
        </p:nvPicPr>
        <p:blipFill>
          <a:blip r:embed="rId3">
            <a:alphaModFix/>
          </a:blip>
          <a:stretch>
            <a:fillRect/>
          </a:stretch>
        </p:blipFill>
        <p:spPr>
          <a:xfrm>
            <a:off x="590400" y="2643000"/>
            <a:ext cx="4695676" cy="2433450"/>
          </a:xfrm>
          <a:prstGeom prst="rect">
            <a:avLst/>
          </a:prstGeom>
          <a:noFill/>
          <a:ln cap="flat" cmpd="sng" w="9525">
            <a:solidFill>
              <a:srgbClr val="262626"/>
            </a:solidFill>
            <a:prstDash val="solid"/>
            <a:round/>
            <a:headEnd len="sm" w="sm" type="none"/>
            <a:tailEnd len="sm" w="sm" type="none"/>
          </a:ln>
        </p:spPr>
      </p:pic>
      <p:pic>
        <p:nvPicPr>
          <p:cNvPr id="411" name="Google Shape;411;p42"/>
          <p:cNvPicPr preferRelativeResize="0"/>
          <p:nvPr/>
        </p:nvPicPr>
        <p:blipFill rotWithShape="1">
          <a:blip r:embed="rId4">
            <a:alphaModFix/>
          </a:blip>
          <a:srcRect b="5979" l="5775" r="0" t="0"/>
          <a:stretch/>
        </p:blipFill>
        <p:spPr>
          <a:xfrm>
            <a:off x="6096000" y="2523175"/>
            <a:ext cx="5819898" cy="3027299"/>
          </a:xfrm>
          <a:prstGeom prst="rect">
            <a:avLst/>
          </a:prstGeom>
          <a:noFill/>
          <a:ln>
            <a:noFill/>
          </a:ln>
        </p:spPr>
      </p:pic>
      <p:sp>
        <p:nvSpPr>
          <p:cNvPr id="412" name="Google Shape;412;p42"/>
          <p:cNvSpPr txBox="1"/>
          <p:nvPr>
            <p:ph idx="3" type="body"/>
          </p:nvPr>
        </p:nvSpPr>
        <p:spPr>
          <a:xfrm>
            <a:off x="838900" y="1480200"/>
            <a:ext cx="5947500" cy="11628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1800"/>
              <a:t>Not effective </a:t>
            </a:r>
            <a:endParaRPr sz="1800"/>
          </a:p>
          <a:p>
            <a:pPr indent="-355600" lvl="1" marL="914400" rtl="0" algn="l">
              <a:spcBef>
                <a:spcPts val="0"/>
              </a:spcBef>
              <a:spcAft>
                <a:spcPts val="0"/>
              </a:spcAft>
              <a:buSzPts val="2000"/>
              <a:buChar char="○"/>
            </a:pPr>
            <a:r>
              <a:rPr lang="en-US" sz="1600"/>
              <a:t>Any amount of pruning increased deviance!</a:t>
            </a:r>
            <a:endParaRPr sz="1600"/>
          </a:p>
        </p:txBody>
      </p:sp>
      <p:sp>
        <p:nvSpPr>
          <p:cNvPr id="413" name="Google Shape;413;p42"/>
          <p:cNvSpPr/>
          <p:nvPr/>
        </p:nvSpPr>
        <p:spPr>
          <a:xfrm>
            <a:off x="946575" y="3389950"/>
            <a:ext cx="745500" cy="284100"/>
          </a:xfrm>
          <a:prstGeom prst="rect">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14" name="Google Shape;414;p42"/>
          <p:cNvSpPr/>
          <p:nvPr/>
        </p:nvSpPr>
        <p:spPr>
          <a:xfrm>
            <a:off x="1063450" y="3879575"/>
            <a:ext cx="936300" cy="284100"/>
          </a:xfrm>
          <a:prstGeom prst="rect">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415" name="Google Shape;415;p42"/>
          <p:cNvSpPr txBox="1"/>
          <p:nvPr/>
        </p:nvSpPr>
        <p:spPr>
          <a:xfrm rot="-5400000">
            <a:off x="5330325" y="3571175"/>
            <a:ext cx="10119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Inter Light"/>
                <a:ea typeface="Inter Light"/>
                <a:cs typeface="Inter Light"/>
                <a:sym typeface="Inter Light"/>
              </a:rPr>
              <a:t>Deviance</a:t>
            </a:r>
            <a:endParaRPr sz="1300">
              <a:solidFill>
                <a:schemeClr val="dk1"/>
              </a:solidFill>
              <a:latin typeface="Inter Light"/>
              <a:ea typeface="Inter Light"/>
              <a:cs typeface="Inter Light"/>
              <a:sym typeface="Inter Light"/>
            </a:endParaRPr>
          </a:p>
        </p:txBody>
      </p:sp>
      <p:sp>
        <p:nvSpPr>
          <p:cNvPr id="416" name="Google Shape;416;p42"/>
          <p:cNvSpPr txBox="1"/>
          <p:nvPr/>
        </p:nvSpPr>
        <p:spPr>
          <a:xfrm>
            <a:off x="8626025" y="5264800"/>
            <a:ext cx="1011600" cy="1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latin typeface="Inter Light"/>
                <a:ea typeface="Inter Light"/>
                <a:cs typeface="Inter Light"/>
                <a:sym typeface="Inter Light"/>
              </a:rPr>
              <a:t>Tree Size</a:t>
            </a:r>
            <a:endParaRPr sz="1300">
              <a:solidFill>
                <a:schemeClr val="dk1"/>
              </a:solidFill>
              <a:latin typeface="Inter Light"/>
              <a:ea typeface="Inter Light"/>
              <a:cs typeface="Inter Light"/>
              <a:sym typeface="Inter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3"/>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Bagging Method</a:t>
            </a:r>
            <a:endParaRPr/>
          </a:p>
        </p:txBody>
      </p:sp>
      <p:sp>
        <p:nvSpPr>
          <p:cNvPr id="423" name="Google Shape;423;p43"/>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49250" lvl="0" marL="457200" rtl="0" algn="l">
              <a:lnSpc>
                <a:spcPct val="115000"/>
              </a:lnSpc>
              <a:spcBef>
                <a:spcPts val="1000"/>
              </a:spcBef>
              <a:spcAft>
                <a:spcPts val="0"/>
              </a:spcAft>
              <a:buSzPts val="1900"/>
              <a:buChar char="•"/>
            </a:pPr>
            <a:r>
              <a:rPr lang="en-US" sz="1700"/>
              <a:t>Accuracy is comparable to other special purpose HAR sensors (90-96% range) as mentioned in paper [1]</a:t>
            </a:r>
            <a:endParaRPr sz="1700"/>
          </a:p>
          <a:p>
            <a:pPr indent="-349250" lvl="0" marL="457200" rtl="0" algn="l">
              <a:lnSpc>
                <a:spcPct val="115000"/>
              </a:lnSpc>
              <a:spcBef>
                <a:spcPts val="0"/>
              </a:spcBef>
              <a:spcAft>
                <a:spcPts val="0"/>
              </a:spcAft>
              <a:buSzPts val="1900"/>
              <a:buChar char="•"/>
            </a:pPr>
            <a:r>
              <a:rPr lang="en-US" sz="1700"/>
              <a:t>Improve test performance via Random Forest</a:t>
            </a:r>
            <a:endParaRPr sz="1700"/>
          </a:p>
        </p:txBody>
      </p:sp>
      <p:sp>
        <p:nvSpPr>
          <p:cNvPr id="424" name="Google Shape;424;p43"/>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pic>
        <p:nvPicPr>
          <p:cNvPr id="425" name="Google Shape;425;p43"/>
          <p:cNvPicPr preferRelativeResize="0"/>
          <p:nvPr/>
        </p:nvPicPr>
        <p:blipFill>
          <a:blip r:embed="rId3">
            <a:alphaModFix/>
          </a:blip>
          <a:stretch>
            <a:fillRect/>
          </a:stretch>
        </p:blipFill>
        <p:spPr>
          <a:xfrm>
            <a:off x="621225" y="2596175"/>
            <a:ext cx="5550299" cy="3243425"/>
          </a:xfrm>
          <a:prstGeom prst="rect">
            <a:avLst/>
          </a:prstGeom>
          <a:noFill/>
          <a:ln>
            <a:noFill/>
          </a:ln>
        </p:spPr>
      </p:pic>
      <p:pic>
        <p:nvPicPr>
          <p:cNvPr id="426" name="Google Shape;426;p43"/>
          <p:cNvPicPr preferRelativeResize="0"/>
          <p:nvPr/>
        </p:nvPicPr>
        <p:blipFill>
          <a:blip r:embed="rId4">
            <a:alphaModFix/>
          </a:blip>
          <a:stretch>
            <a:fillRect/>
          </a:stretch>
        </p:blipFill>
        <p:spPr>
          <a:xfrm>
            <a:off x="6597825" y="3149663"/>
            <a:ext cx="4751174" cy="21364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33" name="Google Shape;433;p44"/>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Random Forest </a:t>
            </a:r>
            <a:r>
              <a:rPr lang="en-US"/>
              <a:t>Decision</a:t>
            </a:r>
            <a:r>
              <a:rPr lang="en-US"/>
              <a:t> Tree</a:t>
            </a:r>
            <a:endParaRPr/>
          </a:p>
        </p:txBody>
      </p:sp>
      <p:sp>
        <p:nvSpPr>
          <p:cNvPr id="434" name="Google Shape;434;p44"/>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en-US" sz="1700"/>
              <a:t>Random Forest adds </a:t>
            </a:r>
            <a:r>
              <a:rPr lang="en-US" sz="1700"/>
              <a:t>additional</a:t>
            </a:r>
            <a:r>
              <a:rPr lang="en-US" sz="1700"/>
              <a:t> randomness to combat the </a:t>
            </a:r>
            <a:r>
              <a:rPr lang="en-US" sz="1700"/>
              <a:t>influence</a:t>
            </a:r>
            <a:r>
              <a:rPr lang="en-US" sz="1700"/>
              <a:t> of </a:t>
            </a:r>
            <a:r>
              <a:rPr lang="en-US" sz="1700"/>
              <a:t>prominent</a:t>
            </a:r>
            <a:r>
              <a:rPr lang="en-US" sz="1700"/>
              <a:t> features on tree making </a:t>
            </a:r>
            <a:endParaRPr sz="1700"/>
          </a:p>
          <a:p>
            <a:pPr indent="-349250" lvl="1" marL="914400" rtl="0" algn="l">
              <a:spcBef>
                <a:spcPts val="0"/>
              </a:spcBef>
              <a:spcAft>
                <a:spcPts val="0"/>
              </a:spcAft>
              <a:buSzPts val="1900"/>
              <a:buChar char="o"/>
            </a:pPr>
            <a:r>
              <a:rPr lang="en-US" sz="1500"/>
              <a:t>Under classification problems, number of features considered at each split by default is the square root of the number of features compared to one-third in regression problems [3]</a:t>
            </a:r>
            <a:endParaRPr sz="1500"/>
          </a:p>
          <a:p>
            <a:pPr indent="0" lvl="0" marL="457200" rtl="0" algn="l">
              <a:spcBef>
                <a:spcPts val="1000"/>
              </a:spcBef>
              <a:spcAft>
                <a:spcPts val="0"/>
              </a:spcAft>
              <a:buNone/>
            </a:pPr>
            <a:r>
              <a:t/>
            </a:r>
            <a:endParaRPr/>
          </a:p>
        </p:txBody>
      </p:sp>
      <p:pic>
        <p:nvPicPr>
          <p:cNvPr id="435" name="Google Shape;435;p44"/>
          <p:cNvPicPr preferRelativeResize="0"/>
          <p:nvPr/>
        </p:nvPicPr>
        <p:blipFill>
          <a:blip r:embed="rId3">
            <a:alphaModFix/>
          </a:blip>
          <a:stretch>
            <a:fillRect/>
          </a:stretch>
        </p:blipFill>
        <p:spPr>
          <a:xfrm>
            <a:off x="6583450" y="3182887"/>
            <a:ext cx="4489299" cy="2311175"/>
          </a:xfrm>
          <a:prstGeom prst="rect">
            <a:avLst/>
          </a:prstGeom>
          <a:noFill/>
          <a:ln cap="flat" cmpd="sng" w="9525">
            <a:solidFill>
              <a:srgbClr val="000000"/>
            </a:solidFill>
            <a:prstDash val="solid"/>
            <a:round/>
            <a:headEnd len="sm" w="sm" type="none"/>
            <a:tailEnd len="sm" w="sm" type="none"/>
          </a:ln>
        </p:spPr>
      </p:pic>
      <p:pic>
        <p:nvPicPr>
          <p:cNvPr id="436" name="Google Shape;436;p44"/>
          <p:cNvPicPr preferRelativeResize="0"/>
          <p:nvPr/>
        </p:nvPicPr>
        <p:blipFill>
          <a:blip r:embed="rId4">
            <a:alphaModFix/>
          </a:blip>
          <a:stretch>
            <a:fillRect/>
          </a:stretch>
        </p:blipFill>
        <p:spPr>
          <a:xfrm>
            <a:off x="449975" y="2744450"/>
            <a:ext cx="5646025" cy="3188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5"/>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43" name="Google Shape;443;p45"/>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Insights from </a:t>
            </a:r>
            <a:r>
              <a:rPr lang="en-US"/>
              <a:t>Random Forest Decision Tree</a:t>
            </a:r>
            <a:endParaRPr/>
          </a:p>
        </p:txBody>
      </p:sp>
      <p:pic>
        <p:nvPicPr>
          <p:cNvPr id="444" name="Google Shape;444;p45"/>
          <p:cNvPicPr preferRelativeResize="0"/>
          <p:nvPr/>
        </p:nvPicPr>
        <p:blipFill>
          <a:blip r:embed="rId3">
            <a:alphaModFix/>
          </a:blip>
          <a:stretch>
            <a:fillRect/>
          </a:stretch>
        </p:blipFill>
        <p:spPr>
          <a:xfrm>
            <a:off x="435900" y="2048287"/>
            <a:ext cx="4484149" cy="3984850"/>
          </a:xfrm>
          <a:prstGeom prst="rect">
            <a:avLst/>
          </a:prstGeom>
          <a:noFill/>
          <a:ln>
            <a:noFill/>
          </a:ln>
        </p:spPr>
      </p:pic>
      <p:pic>
        <p:nvPicPr>
          <p:cNvPr id="445" name="Google Shape;445;p45"/>
          <p:cNvPicPr preferRelativeResize="0"/>
          <p:nvPr/>
        </p:nvPicPr>
        <p:blipFill>
          <a:blip r:embed="rId4">
            <a:alphaModFix/>
          </a:blip>
          <a:stretch>
            <a:fillRect/>
          </a:stretch>
        </p:blipFill>
        <p:spPr>
          <a:xfrm>
            <a:off x="5401499" y="2390262"/>
            <a:ext cx="6569728" cy="3300875"/>
          </a:xfrm>
          <a:prstGeom prst="rect">
            <a:avLst/>
          </a:prstGeom>
          <a:noFill/>
          <a:ln>
            <a:noFill/>
          </a:ln>
        </p:spPr>
      </p:pic>
      <p:sp>
        <p:nvSpPr>
          <p:cNvPr id="446" name="Google Shape;446;p45"/>
          <p:cNvSpPr txBox="1"/>
          <p:nvPr>
            <p:ph idx="3" type="body"/>
          </p:nvPr>
        </p:nvSpPr>
        <p:spPr>
          <a:xfrm>
            <a:off x="841025" y="1370700"/>
            <a:ext cx="10552500" cy="623700"/>
          </a:xfrm>
          <a:prstGeom prst="rect">
            <a:avLst/>
          </a:prstGeom>
        </p:spPr>
        <p:txBody>
          <a:bodyPr anchorCtr="0" anchor="t" bIns="45700" lIns="91425" spcFirstLastPara="1" rIns="91425" wrap="square" tIns="45700">
            <a:noAutofit/>
          </a:bodyPr>
          <a:lstStyle/>
          <a:p>
            <a:pPr indent="-355600" lvl="0" marL="457200" rtl="0" algn="just">
              <a:spcBef>
                <a:spcPts val="1000"/>
              </a:spcBef>
              <a:spcAft>
                <a:spcPts val="0"/>
              </a:spcAft>
              <a:buSzPts val="2000"/>
              <a:buChar char="•"/>
            </a:pPr>
            <a:r>
              <a:rPr lang="en-US" sz="1800"/>
              <a:t>Dataset has dominant features that can affect previous decision tree accuracy</a:t>
            </a:r>
            <a:endParaRPr sz="1800"/>
          </a:p>
          <a:p>
            <a:pPr indent="0" lvl="0" marL="0" rtl="0" algn="just">
              <a:spcBef>
                <a:spcPts val="1000"/>
              </a:spcBef>
              <a:spcAft>
                <a:spcPts val="0"/>
              </a:spcAft>
              <a:buNone/>
            </a:pPr>
            <a:r>
              <a:rPr lang="en-US" sz="1700"/>
              <a:t>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8"/>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a:t>
            </a:r>
            <a:r>
              <a:rPr lang="en-US"/>
              <a:t> Final Project Presentation</a:t>
            </a:r>
            <a:endParaRPr/>
          </a:p>
        </p:txBody>
      </p:sp>
      <p:sp>
        <p:nvSpPr>
          <p:cNvPr id="262" name="Google Shape;262;p28"/>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Paper Introduction</a:t>
            </a:r>
            <a:endParaRPr/>
          </a:p>
        </p:txBody>
      </p:sp>
      <p:sp>
        <p:nvSpPr>
          <p:cNvPr id="263" name="Google Shape;263;p28"/>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61950" lvl="0" marL="457200" rtl="0" algn="just">
              <a:spcBef>
                <a:spcPts val="1000"/>
              </a:spcBef>
              <a:spcAft>
                <a:spcPts val="0"/>
              </a:spcAft>
              <a:buSzPts val="2100"/>
              <a:buChar char="•"/>
            </a:pPr>
            <a:r>
              <a:rPr lang="en-US" sz="1900"/>
              <a:t>Paper Selected: “A Public Domain Datasheet for Human Activity Recognition Using Smartphones” By Anguita et al. [1]</a:t>
            </a:r>
            <a:endParaRPr sz="1900"/>
          </a:p>
          <a:p>
            <a:pPr indent="-361950" lvl="0" marL="457200" rtl="0" algn="just">
              <a:spcBef>
                <a:spcPts val="0"/>
              </a:spcBef>
              <a:spcAft>
                <a:spcPts val="0"/>
              </a:spcAft>
              <a:buSzPts val="2100"/>
              <a:buChar char="•"/>
            </a:pPr>
            <a:r>
              <a:rPr lang="en-US" sz="1900"/>
              <a:t>Use smartphone as a sensor for Human Activity Recognition (HAR)</a:t>
            </a:r>
            <a:endParaRPr sz="1900"/>
          </a:p>
          <a:p>
            <a:pPr indent="-361950" lvl="1" marL="914400" rtl="0" algn="just">
              <a:spcBef>
                <a:spcPts val="0"/>
              </a:spcBef>
              <a:spcAft>
                <a:spcPts val="0"/>
              </a:spcAft>
              <a:buSzPts val="2100"/>
              <a:buChar char="o"/>
            </a:pPr>
            <a:r>
              <a:rPr lang="en-US" sz="1700"/>
              <a:t>Detect human body motion using a </a:t>
            </a:r>
            <a:r>
              <a:rPr lang="en-US" sz="1700"/>
              <a:t>smartphone</a:t>
            </a:r>
            <a:r>
              <a:rPr lang="en-US" sz="1700"/>
              <a:t> to gather information about individual</a:t>
            </a:r>
            <a:r>
              <a:rPr lang="en-US" sz="1700"/>
              <a:t>'s</a:t>
            </a:r>
            <a:r>
              <a:rPr lang="en-US" sz="1700"/>
              <a:t> movements</a:t>
            </a:r>
            <a:endParaRPr sz="1700"/>
          </a:p>
          <a:p>
            <a:pPr indent="-361950" lvl="1" marL="914400" rtl="0" algn="just">
              <a:spcBef>
                <a:spcPts val="0"/>
              </a:spcBef>
              <a:spcAft>
                <a:spcPts val="0"/>
              </a:spcAft>
              <a:buSzPts val="2100"/>
              <a:buChar char="o"/>
            </a:pPr>
            <a:r>
              <a:rPr lang="en-US" sz="1700"/>
              <a:t>Measured with 3-axial smartphone accelerometer and gyroscope sensor</a:t>
            </a:r>
            <a:endParaRPr sz="1700"/>
          </a:p>
          <a:p>
            <a:pPr indent="-361950" lvl="0" marL="457200" rtl="0" algn="just">
              <a:spcBef>
                <a:spcPts val="0"/>
              </a:spcBef>
              <a:spcAft>
                <a:spcPts val="0"/>
              </a:spcAft>
              <a:buSzPts val="2100"/>
              <a:buChar char="•"/>
            </a:pPr>
            <a:r>
              <a:rPr lang="en-US" sz="1900"/>
              <a:t>Proved smartphones can effectively detect and distinguish </a:t>
            </a:r>
            <a:r>
              <a:rPr lang="en-US" sz="1900"/>
              <a:t>activities</a:t>
            </a:r>
            <a:r>
              <a:rPr lang="en-US" sz="1900"/>
              <a:t> such as:</a:t>
            </a:r>
            <a:endParaRPr sz="1900"/>
          </a:p>
          <a:p>
            <a:pPr indent="-361950" lvl="1" marL="914400" rtl="0" algn="just">
              <a:spcBef>
                <a:spcPts val="0"/>
              </a:spcBef>
              <a:spcAft>
                <a:spcPts val="0"/>
              </a:spcAft>
              <a:buSzPts val="2100"/>
              <a:buChar char="o"/>
            </a:pPr>
            <a:r>
              <a:rPr lang="en-US" sz="1700"/>
              <a:t>Walking</a:t>
            </a:r>
            <a:endParaRPr sz="1700"/>
          </a:p>
          <a:p>
            <a:pPr indent="-361950" lvl="1" marL="914400" rtl="0" algn="just">
              <a:spcBef>
                <a:spcPts val="0"/>
              </a:spcBef>
              <a:spcAft>
                <a:spcPts val="0"/>
              </a:spcAft>
              <a:buSzPts val="2100"/>
              <a:buChar char="o"/>
            </a:pPr>
            <a:r>
              <a:rPr lang="en-US" sz="1700"/>
              <a:t>Walking Upstairs</a:t>
            </a:r>
            <a:endParaRPr sz="1700"/>
          </a:p>
          <a:p>
            <a:pPr indent="-361950" lvl="1" marL="914400" rtl="0" algn="just">
              <a:spcBef>
                <a:spcPts val="0"/>
              </a:spcBef>
              <a:spcAft>
                <a:spcPts val="0"/>
              </a:spcAft>
              <a:buSzPts val="2100"/>
              <a:buChar char="o"/>
            </a:pPr>
            <a:r>
              <a:rPr lang="en-US" sz="1700"/>
              <a:t>Walking Downstairs </a:t>
            </a:r>
            <a:endParaRPr sz="1700"/>
          </a:p>
          <a:p>
            <a:pPr indent="-361950" lvl="1" marL="914400" rtl="0" algn="just">
              <a:spcBef>
                <a:spcPts val="0"/>
              </a:spcBef>
              <a:spcAft>
                <a:spcPts val="0"/>
              </a:spcAft>
              <a:buSzPts val="2100"/>
              <a:buChar char="o"/>
            </a:pPr>
            <a:r>
              <a:rPr lang="en-US" sz="1700"/>
              <a:t>Sitting</a:t>
            </a:r>
            <a:endParaRPr sz="1700"/>
          </a:p>
          <a:p>
            <a:pPr indent="-361950" lvl="1" marL="914400" rtl="0" algn="just">
              <a:spcBef>
                <a:spcPts val="0"/>
              </a:spcBef>
              <a:spcAft>
                <a:spcPts val="0"/>
              </a:spcAft>
              <a:buSzPts val="2100"/>
              <a:buChar char="o"/>
            </a:pPr>
            <a:r>
              <a:rPr lang="en-US" sz="1700"/>
              <a:t>Standing</a:t>
            </a:r>
            <a:endParaRPr sz="1700"/>
          </a:p>
          <a:p>
            <a:pPr indent="-361950" lvl="1" marL="914400" rtl="0" algn="just">
              <a:spcBef>
                <a:spcPts val="0"/>
              </a:spcBef>
              <a:spcAft>
                <a:spcPts val="0"/>
              </a:spcAft>
              <a:buSzPts val="2100"/>
              <a:buChar char="o"/>
            </a:pPr>
            <a:r>
              <a:rPr lang="en-US" sz="1700"/>
              <a:t>Laying</a:t>
            </a:r>
            <a:endParaRPr sz="1700"/>
          </a:p>
          <a:p>
            <a:pPr indent="-361950" lvl="0" marL="457200" rtl="0" algn="just">
              <a:spcBef>
                <a:spcPts val="0"/>
              </a:spcBef>
              <a:spcAft>
                <a:spcPts val="0"/>
              </a:spcAft>
              <a:buSzPts val="2100"/>
              <a:buChar char="•"/>
            </a:pPr>
            <a:r>
              <a:rPr lang="en-US" sz="1900"/>
              <a:t>Used One-versus-all Gaussian support </a:t>
            </a:r>
            <a:r>
              <a:rPr lang="en-US" sz="1900"/>
              <a:t>vector</a:t>
            </a:r>
            <a:r>
              <a:rPr lang="en-US" sz="1900"/>
              <a:t> machine (SVM) do distinguish these activities with an accuracy of </a:t>
            </a:r>
            <a:r>
              <a:rPr b="1" lang="en-US" sz="1900">
                <a:latin typeface="Inter"/>
                <a:ea typeface="Inter"/>
                <a:cs typeface="Inter"/>
                <a:sym typeface="Inter"/>
              </a:rPr>
              <a:t>96%</a:t>
            </a:r>
            <a:endParaRPr b="1" sz="1900">
              <a:latin typeface="Inter"/>
              <a:ea typeface="Inter"/>
              <a:cs typeface="Inter"/>
              <a:sym typeface="Inter"/>
            </a:endParaRPr>
          </a:p>
          <a:p>
            <a:pPr indent="-349250" lvl="0" marL="457200" rtl="0" algn="just">
              <a:spcBef>
                <a:spcPts val="0"/>
              </a:spcBef>
              <a:spcAft>
                <a:spcPts val="0"/>
              </a:spcAft>
              <a:buSzPts val="1900"/>
              <a:buChar char="•"/>
            </a:pPr>
            <a:r>
              <a:rPr lang="en-US" sz="1900"/>
              <a:t>Dedicated HAR sensors fall in the range of 90-96% accuracy [1]</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6"/>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53" name="Google Shape;453;p46"/>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Insights from Random Forest Decision Tree</a:t>
            </a:r>
            <a:endParaRPr/>
          </a:p>
        </p:txBody>
      </p:sp>
      <p:pic>
        <p:nvPicPr>
          <p:cNvPr id="454" name="Google Shape;454;p46"/>
          <p:cNvPicPr preferRelativeResize="0"/>
          <p:nvPr/>
        </p:nvPicPr>
        <p:blipFill>
          <a:blip r:embed="rId3">
            <a:alphaModFix/>
          </a:blip>
          <a:stretch>
            <a:fillRect/>
          </a:stretch>
        </p:blipFill>
        <p:spPr>
          <a:xfrm>
            <a:off x="1216525" y="1287125"/>
            <a:ext cx="9758950" cy="4903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7"/>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61" name="Google Shape;461;p47"/>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462" name="Google Shape;462;p47"/>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1800"/>
              <a:t>Successfully</a:t>
            </a:r>
            <a:r>
              <a:rPr lang="en-US" sz="1800"/>
              <a:t> replicated the study produced by Anguita et al.</a:t>
            </a:r>
            <a:endParaRPr sz="1800"/>
          </a:p>
          <a:p>
            <a:pPr indent="-355600" lvl="1" marL="914400" rtl="0" algn="l">
              <a:spcBef>
                <a:spcPts val="0"/>
              </a:spcBef>
              <a:spcAft>
                <a:spcPts val="0"/>
              </a:spcAft>
              <a:buSzPts val="2000"/>
              <a:buChar char="o"/>
            </a:pPr>
            <a:r>
              <a:rPr lang="en-US" sz="1600"/>
              <a:t>Created one-versus-all SVM model</a:t>
            </a:r>
            <a:endParaRPr sz="1600"/>
          </a:p>
          <a:p>
            <a:pPr indent="-355600" lvl="1" marL="914400" rtl="0" algn="l">
              <a:spcBef>
                <a:spcPts val="0"/>
              </a:spcBef>
              <a:spcAft>
                <a:spcPts val="0"/>
              </a:spcAft>
              <a:buSzPts val="2000"/>
              <a:buChar char="o"/>
            </a:pPr>
            <a:r>
              <a:rPr lang="en-US" sz="1600"/>
              <a:t>Accurately able to distinguish one activity from the others </a:t>
            </a:r>
            <a:endParaRPr sz="1600"/>
          </a:p>
          <a:p>
            <a:pPr indent="-355600" lvl="0" marL="457200" rtl="0" algn="l">
              <a:spcBef>
                <a:spcPts val="0"/>
              </a:spcBef>
              <a:spcAft>
                <a:spcPts val="0"/>
              </a:spcAft>
              <a:buSzPts val="2000"/>
              <a:buChar char="•"/>
            </a:pPr>
            <a:r>
              <a:rPr lang="en-US" sz="1800"/>
              <a:t>Implemented Decision tree models with comparable results</a:t>
            </a:r>
            <a:endParaRPr sz="1800"/>
          </a:p>
          <a:p>
            <a:pPr indent="-355600" lvl="1" marL="914400" rtl="0" algn="l">
              <a:spcBef>
                <a:spcPts val="0"/>
              </a:spcBef>
              <a:spcAft>
                <a:spcPts val="0"/>
              </a:spcAft>
              <a:buSzPts val="2000"/>
              <a:buChar char="o"/>
            </a:pPr>
            <a:r>
              <a:rPr lang="en-US" sz="1600"/>
              <a:t>Better decision visualization</a:t>
            </a:r>
            <a:endParaRPr sz="1600"/>
          </a:p>
          <a:p>
            <a:pPr indent="-355600" lvl="1" marL="914400" rtl="0" algn="l">
              <a:spcBef>
                <a:spcPts val="0"/>
              </a:spcBef>
              <a:spcAft>
                <a:spcPts val="0"/>
              </a:spcAft>
              <a:buSzPts val="2000"/>
              <a:buChar char="o"/>
            </a:pPr>
            <a:r>
              <a:rPr lang="en-US" sz="1600"/>
              <a:t>Effective method on non-linear data</a:t>
            </a:r>
            <a:endParaRPr sz="1600"/>
          </a:p>
          <a:p>
            <a:pPr indent="-355600" lvl="1" marL="914400" rtl="0" algn="l">
              <a:spcBef>
                <a:spcPts val="0"/>
              </a:spcBef>
              <a:spcAft>
                <a:spcPts val="0"/>
              </a:spcAft>
              <a:buSzPts val="2000"/>
              <a:buChar char="o"/>
            </a:pPr>
            <a:r>
              <a:rPr lang="en-US" sz="1600"/>
              <a:t>Works well in a multi-classification setting</a:t>
            </a:r>
            <a:endParaRPr sz="1600"/>
          </a:p>
          <a:p>
            <a:pPr indent="-355600" lvl="0" marL="457200" rtl="0" algn="l">
              <a:spcBef>
                <a:spcPts val="0"/>
              </a:spcBef>
              <a:spcAft>
                <a:spcPts val="0"/>
              </a:spcAft>
              <a:buSzPts val="2000"/>
              <a:buChar char="•"/>
            </a:pPr>
            <a:r>
              <a:rPr lang="en-US" sz="1800"/>
              <a:t>Future work:</a:t>
            </a:r>
            <a:endParaRPr sz="1800"/>
          </a:p>
          <a:p>
            <a:pPr indent="-355600" lvl="1" marL="914400" rtl="0" algn="l">
              <a:spcBef>
                <a:spcPts val="0"/>
              </a:spcBef>
              <a:spcAft>
                <a:spcPts val="0"/>
              </a:spcAft>
              <a:buSzPts val="2000"/>
              <a:buChar char="o"/>
            </a:pPr>
            <a:r>
              <a:rPr lang="en-US" sz="1600"/>
              <a:t>Attempt to increase SVM or Boosting model above 96%</a:t>
            </a:r>
            <a:endParaRPr sz="1600"/>
          </a:p>
          <a:p>
            <a:pPr indent="-355600" lvl="1" marL="914400" rtl="0" algn="l">
              <a:spcBef>
                <a:spcPts val="0"/>
              </a:spcBef>
              <a:spcAft>
                <a:spcPts val="0"/>
              </a:spcAft>
              <a:buSzPts val="2000"/>
              <a:buChar char="o"/>
            </a:pPr>
            <a:r>
              <a:rPr lang="en-US" sz="1600"/>
              <a:t>Dimension reduction to eliminate irrelevant data</a:t>
            </a:r>
            <a:endParaRPr sz="1600"/>
          </a:p>
          <a:p>
            <a:pPr indent="-355600" lvl="1" marL="914400" rtl="0" algn="l">
              <a:spcBef>
                <a:spcPts val="0"/>
              </a:spcBef>
              <a:spcAft>
                <a:spcPts val="0"/>
              </a:spcAft>
              <a:buSzPts val="2000"/>
              <a:buChar char="o"/>
            </a:pPr>
            <a:r>
              <a:rPr lang="en-US" sz="1600"/>
              <a:t>Neural Networks</a:t>
            </a:r>
            <a:endParaRPr sz="1600"/>
          </a:p>
        </p:txBody>
      </p:sp>
      <p:graphicFrame>
        <p:nvGraphicFramePr>
          <p:cNvPr id="463" name="Google Shape;463;p47"/>
          <p:cNvGraphicFramePr/>
          <p:nvPr/>
        </p:nvGraphicFramePr>
        <p:xfrm>
          <a:off x="930600" y="4861500"/>
          <a:ext cx="3000000" cy="3000000"/>
        </p:xfrm>
        <a:graphic>
          <a:graphicData uri="http://schemas.openxmlformats.org/drawingml/2006/table">
            <a:tbl>
              <a:tblPr>
                <a:noFill/>
                <a:tableStyleId>{267E7D90-C0DC-4BB2-9C23-5B0A015550E8}</a:tableStyleId>
              </a:tblPr>
              <a:tblGrid>
                <a:gridCol w="1721800"/>
                <a:gridCol w="1721800"/>
                <a:gridCol w="1721800"/>
                <a:gridCol w="1721800"/>
                <a:gridCol w="1721800"/>
                <a:gridCol w="1721800"/>
              </a:tblGrid>
              <a:tr h="527950">
                <a:tc>
                  <a:txBody>
                    <a:bodyPr/>
                    <a:lstStyle/>
                    <a:p>
                      <a:pPr indent="0" lvl="0" marL="0" rtl="0" algn="ctr">
                        <a:spcBef>
                          <a:spcPts val="0"/>
                        </a:spcBef>
                        <a:spcAft>
                          <a:spcPts val="0"/>
                        </a:spcAft>
                        <a:buNone/>
                      </a:pPr>
                      <a:r>
                        <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SVM Model</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Single Decision Tree</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Bagging</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Random Forest</a:t>
                      </a:r>
                      <a:endParaRPr/>
                    </a:p>
                  </a:txBody>
                  <a:tcPr marT="91425" marB="91425" marR="91425" marL="91425">
                    <a:solidFill>
                      <a:srgbClr val="D9D9D9"/>
                    </a:solidFill>
                  </a:tcPr>
                </a:tc>
                <a:tc>
                  <a:txBody>
                    <a:bodyPr/>
                    <a:lstStyle/>
                    <a:p>
                      <a:pPr indent="0" lvl="0" marL="0" rtl="0" algn="ctr">
                        <a:spcBef>
                          <a:spcPts val="0"/>
                        </a:spcBef>
                        <a:spcAft>
                          <a:spcPts val="0"/>
                        </a:spcAft>
                        <a:buNone/>
                      </a:pPr>
                      <a:r>
                        <a:rPr lang="en-US"/>
                        <a:t>Generative Boosting</a:t>
                      </a:r>
                      <a:endParaRPr/>
                    </a:p>
                  </a:txBody>
                  <a:tcPr marT="91425" marB="91425" marR="91425" marL="91425">
                    <a:solidFill>
                      <a:srgbClr val="D9D9D9"/>
                    </a:solidFill>
                  </a:tcPr>
                </a:tc>
              </a:tr>
              <a:tr h="527950">
                <a:tc>
                  <a:txBody>
                    <a:bodyPr/>
                    <a:lstStyle/>
                    <a:p>
                      <a:pPr indent="0" lvl="0" marL="0" rtl="0" algn="ctr">
                        <a:spcBef>
                          <a:spcPts val="0"/>
                        </a:spcBef>
                        <a:spcAft>
                          <a:spcPts val="0"/>
                        </a:spcAft>
                        <a:buNone/>
                      </a:pPr>
                      <a:r>
                        <a:rPr lang="en-US"/>
                        <a:t>Overall Test Accuracy </a:t>
                      </a:r>
                      <a:endParaRPr/>
                    </a:p>
                  </a:txBody>
                  <a:tcPr marT="91425" marB="91425" marR="91425" marL="91425">
                    <a:solidFill>
                      <a:srgbClr val="D9D9D9"/>
                    </a:solidFill>
                  </a:tcPr>
                </a:tc>
                <a:tc>
                  <a:txBody>
                    <a:bodyPr/>
                    <a:lstStyle/>
                    <a:p>
                      <a:pPr indent="0" lvl="0" marL="0" rtl="0" algn="ctr">
                        <a:spcBef>
                          <a:spcPts val="0"/>
                        </a:spcBef>
                        <a:spcAft>
                          <a:spcPts val="0"/>
                        </a:spcAft>
                        <a:buNone/>
                      </a:pPr>
                      <a:r>
                        <a:rPr b="1" lang="en-US"/>
                        <a:t>95.96%</a:t>
                      </a:r>
                      <a:endParaRPr b="1"/>
                    </a:p>
                  </a:txBody>
                  <a:tcPr marT="91425" marB="91425" marR="91425" marL="91425"/>
                </a:tc>
                <a:tc>
                  <a:txBody>
                    <a:bodyPr/>
                    <a:lstStyle/>
                    <a:p>
                      <a:pPr indent="0" lvl="0" marL="0" rtl="0" algn="ctr">
                        <a:spcBef>
                          <a:spcPts val="0"/>
                        </a:spcBef>
                        <a:spcAft>
                          <a:spcPts val="0"/>
                        </a:spcAft>
                        <a:buNone/>
                      </a:pPr>
                      <a:r>
                        <a:rPr b="1" lang="en-US"/>
                        <a:t>83.61%</a:t>
                      </a:r>
                      <a:endParaRPr b="1"/>
                    </a:p>
                  </a:txBody>
                  <a:tcPr marT="91425" marB="91425" marR="91425" marL="91425"/>
                </a:tc>
                <a:tc>
                  <a:txBody>
                    <a:bodyPr/>
                    <a:lstStyle/>
                    <a:p>
                      <a:pPr indent="0" lvl="0" marL="0" rtl="0" algn="ctr">
                        <a:spcBef>
                          <a:spcPts val="0"/>
                        </a:spcBef>
                        <a:spcAft>
                          <a:spcPts val="0"/>
                        </a:spcAft>
                        <a:buNone/>
                      </a:pPr>
                      <a:r>
                        <a:rPr b="1" lang="en-US"/>
                        <a:t>90.06%</a:t>
                      </a:r>
                      <a:endParaRPr b="1"/>
                    </a:p>
                  </a:txBody>
                  <a:tcPr marT="91425" marB="91425" marR="91425" marL="91425"/>
                </a:tc>
                <a:tc>
                  <a:txBody>
                    <a:bodyPr/>
                    <a:lstStyle/>
                    <a:p>
                      <a:pPr indent="0" lvl="0" marL="0" rtl="0" algn="ctr">
                        <a:spcBef>
                          <a:spcPts val="0"/>
                        </a:spcBef>
                        <a:spcAft>
                          <a:spcPts val="0"/>
                        </a:spcAft>
                        <a:buNone/>
                      </a:pPr>
                      <a:r>
                        <a:rPr b="1" lang="en-US"/>
                        <a:t>92.67%</a:t>
                      </a:r>
                      <a:endParaRPr b="1"/>
                    </a:p>
                  </a:txBody>
                  <a:tcPr marT="91425" marB="91425" marR="91425" marL="91425"/>
                </a:tc>
                <a:tc>
                  <a:txBody>
                    <a:bodyPr/>
                    <a:lstStyle/>
                    <a:p>
                      <a:pPr indent="0" lvl="0" marL="0" rtl="0" algn="ctr">
                        <a:spcBef>
                          <a:spcPts val="0"/>
                        </a:spcBef>
                        <a:spcAft>
                          <a:spcPts val="0"/>
                        </a:spcAft>
                        <a:buNone/>
                      </a:pPr>
                      <a:r>
                        <a:rPr b="1" lang="en-US"/>
                        <a:t>95.22%</a:t>
                      </a:r>
                      <a:endParaRPr b="1"/>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8"/>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70" name="Google Shape;470;p48"/>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Boosting Decision Tree</a:t>
            </a:r>
            <a:endParaRPr/>
          </a:p>
        </p:txBody>
      </p:sp>
      <p:sp>
        <p:nvSpPr>
          <p:cNvPr id="471" name="Google Shape;471;p48"/>
          <p:cNvSpPr txBox="1"/>
          <p:nvPr>
            <p:ph idx="3" type="body"/>
          </p:nvPr>
        </p:nvSpPr>
        <p:spPr>
          <a:xfrm>
            <a:off x="841025" y="1370700"/>
            <a:ext cx="5112000" cy="4221900"/>
          </a:xfrm>
          <a:prstGeom prst="rect">
            <a:avLst/>
          </a:prstGeom>
        </p:spPr>
        <p:txBody>
          <a:bodyPr anchorCtr="0" anchor="t" bIns="45700" lIns="91425" spcFirstLastPara="1" rIns="91425" wrap="square" tIns="45700">
            <a:noAutofit/>
          </a:bodyPr>
          <a:lstStyle/>
          <a:p>
            <a:pPr indent="-349250" lvl="0" marL="457200" rtl="0" algn="just">
              <a:lnSpc>
                <a:spcPct val="100000"/>
              </a:lnSpc>
              <a:spcBef>
                <a:spcPts val="1000"/>
              </a:spcBef>
              <a:spcAft>
                <a:spcPts val="0"/>
              </a:spcAft>
              <a:buSzPts val="1900"/>
              <a:buChar char="•"/>
            </a:pPr>
            <a:r>
              <a:rPr lang="en-US" sz="1700"/>
              <a:t>Built using gbm() function following a similar process to that in ISL [3]</a:t>
            </a:r>
            <a:endParaRPr sz="1700"/>
          </a:p>
          <a:p>
            <a:pPr indent="-349250" lvl="0" marL="457200" rtl="0" algn="just">
              <a:lnSpc>
                <a:spcPct val="100000"/>
              </a:lnSpc>
              <a:spcBef>
                <a:spcPts val="0"/>
              </a:spcBef>
              <a:spcAft>
                <a:spcPts val="0"/>
              </a:spcAft>
              <a:buSzPts val="1900"/>
              <a:buChar char="•"/>
            </a:pPr>
            <a:r>
              <a:rPr lang="en-US" sz="1700"/>
              <a:t>Requires two parameters:</a:t>
            </a:r>
            <a:endParaRPr sz="1700"/>
          </a:p>
          <a:p>
            <a:pPr indent="-349250" lvl="1" marL="914400" rtl="0" algn="just">
              <a:lnSpc>
                <a:spcPct val="100000"/>
              </a:lnSpc>
              <a:spcBef>
                <a:spcPts val="0"/>
              </a:spcBef>
              <a:spcAft>
                <a:spcPts val="0"/>
              </a:spcAft>
              <a:buSzPts val="1900"/>
              <a:buChar char="o"/>
            </a:pPr>
            <a:r>
              <a:rPr lang="en-US" sz="1500"/>
              <a:t>B → Number of trees (used 500)</a:t>
            </a:r>
            <a:endParaRPr sz="1500"/>
          </a:p>
          <a:p>
            <a:pPr indent="-349250" lvl="1" marL="914400" rtl="0" algn="just">
              <a:lnSpc>
                <a:spcPct val="100000"/>
              </a:lnSpc>
              <a:spcBef>
                <a:spcPts val="0"/>
              </a:spcBef>
              <a:spcAft>
                <a:spcPts val="0"/>
              </a:spcAft>
              <a:buSzPts val="1900"/>
              <a:buChar char="o"/>
            </a:pPr>
            <a:r>
              <a:rPr lang="en-US" sz="1500"/>
              <a:t>Shrinkage → Shrinkage factor (usually 0.001 or 0.01)</a:t>
            </a:r>
            <a:endParaRPr sz="1500"/>
          </a:p>
          <a:p>
            <a:pPr indent="-349250" lvl="0" marL="457200" rtl="0" algn="just">
              <a:lnSpc>
                <a:spcPct val="100000"/>
              </a:lnSpc>
              <a:spcBef>
                <a:spcPts val="0"/>
              </a:spcBef>
              <a:spcAft>
                <a:spcPts val="0"/>
              </a:spcAft>
              <a:buSzPts val="1900"/>
              <a:buChar char="•"/>
            </a:pPr>
            <a:r>
              <a:rPr lang="en-US" sz="1700"/>
              <a:t>Started with a shrinkage of 0.01 (88.53%)</a:t>
            </a:r>
            <a:endParaRPr sz="1700"/>
          </a:p>
          <a:p>
            <a:pPr indent="-349250" lvl="0" marL="457200" rtl="0" algn="just">
              <a:lnSpc>
                <a:spcPct val="100000"/>
              </a:lnSpc>
              <a:spcBef>
                <a:spcPts val="0"/>
              </a:spcBef>
              <a:spcAft>
                <a:spcPts val="0"/>
              </a:spcAft>
              <a:buSzPts val="1900"/>
              <a:buChar char="•"/>
            </a:pPr>
            <a:r>
              <a:rPr lang="en-US" sz="1700"/>
              <a:t>Following ISL suggestions </a:t>
            </a:r>
            <a:r>
              <a:rPr lang="en-US" sz="1700"/>
              <a:t>shrinkage</a:t>
            </a:r>
            <a:r>
              <a:rPr lang="en-US" sz="1700"/>
              <a:t> set to 0.2  (95.11%)</a:t>
            </a:r>
            <a:endParaRPr sz="1700"/>
          </a:p>
          <a:p>
            <a:pPr indent="-349250" lvl="1" marL="914400" rtl="0" algn="just">
              <a:lnSpc>
                <a:spcPct val="100000"/>
              </a:lnSpc>
              <a:spcBef>
                <a:spcPts val="0"/>
              </a:spcBef>
              <a:spcAft>
                <a:spcPts val="0"/>
              </a:spcAft>
              <a:buSzPts val="1900"/>
              <a:buChar char="o"/>
            </a:pPr>
            <a:r>
              <a:rPr lang="en-US" sz="1500"/>
              <a:t>Resulted in large improvement of test accuracy</a:t>
            </a:r>
            <a:endParaRPr sz="1500"/>
          </a:p>
          <a:p>
            <a:pPr indent="-349250" lvl="0" marL="457200" rtl="0" algn="just">
              <a:lnSpc>
                <a:spcPct val="100000"/>
              </a:lnSpc>
              <a:spcBef>
                <a:spcPts val="0"/>
              </a:spcBef>
              <a:spcAft>
                <a:spcPts val="0"/>
              </a:spcAft>
              <a:buSzPts val="1900"/>
              <a:buChar char="•"/>
            </a:pPr>
            <a:r>
              <a:rPr lang="en-US" sz="1700"/>
              <a:t>Continued</a:t>
            </a:r>
            <a:r>
              <a:rPr lang="en-US" sz="1700"/>
              <a:t> with grid search and found shrinkage of 0.335 to give the best results</a:t>
            </a:r>
            <a:endParaRPr sz="1700"/>
          </a:p>
          <a:p>
            <a:pPr indent="-336550" lvl="1" marL="914400" rtl="0" algn="just">
              <a:lnSpc>
                <a:spcPct val="100000"/>
              </a:lnSpc>
              <a:spcBef>
                <a:spcPts val="0"/>
              </a:spcBef>
              <a:spcAft>
                <a:spcPts val="0"/>
              </a:spcAft>
              <a:buSzPts val="1700"/>
              <a:buChar char="o"/>
            </a:pPr>
            <a:r>
              <a:rPr lang="en-US" sz="1700"/>
              <a:t>exploring shrinkage vs accuracy topology didn’t reveal any deeper error minima</a:t>
            </a:r>
            <a:endParaRPr sz="1700"/>
          </a:p>
        </p:txBody>
      </p:sp>
      <p:pic>
        <p:nvPicPr>
          <p:cNvPr id="472" name="Google Shape;472;p48"/>
          <p:cNvPicPr preferRelativeResize="0"/>
          <p:nvPr/>
        </p:nvPicPr>
        <p:blipFill>
          <a:blip r:embed="rId3">
            <a:alphaModFix/>
          </a:blip>
          <a:stretch>
            <a:fillRect/>
          </a:stretch>
        </p:blipFill>
        <p:spPr>
          <a:xfrm>
            <a:off x="6965525" y="1044825"/>
            <a:ext cx="4598749" cy="2299374"/>
          </a:xfrm>
          <a:prstGeom prst="rect">
            <a:avLst/>
          </a:prstGeom>
          <a:noFill/>
          <a:ln cap="flat" cmpd="sng" w="9525">
            <a:solidFill>
              <a:srgbClr val="000000"/>
            </a:solidFill>
            <a:prstDash val="solid"/>
            <a:round/>
            <a:headEnd len="sm" w="sm" type="none"/>
            <a:tailEnd len="sm" w="sm" type="none"/>
          </a:ln>
        </p:spPr>
      </p:pic>
      <p:pic>
        <p:nvPicPr>
          <p:cNvPr id="473" name="Google Shape;473;p48"/>
          <p:cNvPicPr preferRelativeResize="0"/>
          <p:nvPr/>
        </p:nvPicPr>
        <p:blipFill>
          <a:blip r:embed="rId4">
            <a:alphaModFix/>
          </a:blip>
          <a:stretch>
            <a:fillRect/>
          </a:stretch>
        </p:blipFill>
        <p:spPr>
          <a:xfrm>
            <a:off x="6881550" y="3439883"/>
            <a:ext cx="4682725" cy="265959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US"/>
              <a:t>EECS 6690 Final Project Presentation</a:t>
            </a:r>
            <a:endParaRPr/>
          </a:p>
        </p:txBody>
      </p:sp>
      <p:sp>
        <p:nvSpPr>
          <p:cNvPr id="480" name="Google Shape;480;p49"/>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481" name="Google Shape;481;p49"/>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0" lvl="0" marL="0" marR="0" rtl="0" algn="just">
              <a:lnSpc>
                <a:spcPct val="90000"/>
              </a:lnSpc>
              <a:spcBef>
                <a:spcPts val="1000"/>
              </a:spcBef>
              <a:spcAft>
                <a:spcPts val="0"/>
              </a:spcAft>
              <a:buNone/>
            </a:pPr>
            <a:r>
              <a:rPr lang="en-US"/>
              <a:t>[1] Davide Anguita, A. Ghio, L. Oneto, X. Parra, and J. L. Reyes-Ortiz, “A public domain dataset for human activity recognition using smartphones,” The European Symposium on Artificial Neural Networks, pp. 437–442, Jan. 2013.</a:t>
            </a:r>
            <a:endParaRPr/>
          </a:p>
          <a:p>
            <a:pPr indent="0" lvl="0" marL="0" marR="0" rtl="0" algn="just">
              <a:lnSpc>
                <a:spcPct val="90000"/>
              </a:lnSpc>
              <a:spcBef>
                <a:spcPts val="1000"/>
              </a:spcBef>
              <a:spcAft>
                <a:spcPts val="0"/>
              </a:spcAft>
              <a:buNone/>
            </a:pPr>
            <a:r>
              <a:rPr lang="en-US"/>
              <a:t>[2] I. S. Al-Mejibli, J. K. Alwan, and D. H. Abd, “The effect of gamma value on support vector machine performance with different kernels,” International Journal of Electrical and Computer Engineering (IJECE), vol. 10, no. 5, p. 5497, Oct. 2020, doi: https://doi.org/10.11591/ijece.v10i5.pp5497-5506.</a:t>
            </a:r>
            <a:endParaRPr/>
          </a:p>
          <a:p>
            <a:pPr indent="0" lvl="0" marL="0" marR="0" rtl="0" algn="just">
              <a:lnSpc>
                <a:spcPct val="90000"/>
              </a:lnSpc>
              <a:spcBef>
                <a:spcPts val="1000"/>
              </a:spcBef>
              <a:spcAft>
                <a:spcPts val="0"/>
              </a:spcAft>
              <a:buNone/>
            </a:pPr>
            <a:r>
              <a:rPr lang="en-US"/>
              <a:t>[3] G. James, D. Witten, T. Hastie, R. Tibshirani, and J. Taylor, An Introduction to Statistical Learning. Springer Nature, 2023. Available: https://www.statlearning.com/</a:t>
            </a:r>
            <a:endParaRPr/>
          </a:p>
          <a:p>
            <a:pPr indent="0" lvl="0" marL="0" rtl="0" algn="l">
              <a:lnSpc>
                <a:spcPct val="115000"/>
              </a:lnSpc>
              <a:spcBef>
                <a:spcPts val="1200"/>
              </a:spcBef>
              <a:spcAft>
                <a:spcPts val="0"/>
              </a:spcAft>
              <a:buClr>
                <a:schemeClr val="dk1"/>
              </a:buClr>
              <a:buSzPts val="1100"/>
              <a:buFont typeface="Arial"/>
              <a:buNone/>
            </a:pPr>
            <a:r>
              <a:rPr lang="en-US"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US"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
        <p:nvSpPr>
          <p:cNvPr id="270" name="Google Shape;270;p29"/>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Dataset Introduction</a:t>
            </a:r>
            <a:endParaRPr/>
          </a:p>
        </p:txBody>
      </p:sp>
      <p:sp>
        <p:nvSpPr>
          <p:cNvPr id="271" name="Google Shape;271;p29"/>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61950" lvl="0" marL="457200" rtl="0" algn="just">
              <a:spcBef>
                <a:spcPts val="1000"/>
              </a:spcBef>
              <a:spcAft>
                <a:spcPts val="0"/>
              </a:spcAft>
              <a:buSzPts val="2100"/>
              <a:buChar char="•"/>
            </a:pPr>
            <a:r>
              <a:rPr lang="en-US" sz="1900"/>
              <a:t>Dataset created by </a:t>
            </a:r>
            <a:r>
              <a:rPr lang="en-US" sz="1900"/>
              <a:t>Anguita et al. [1] from working with 30 volunteers performing the six activities</a:t>
            </a:r>
            <a:endParaRPr sz="1900"/>
          </a:p>
          <a:p>
            <a:pPr indent="-361950" lvl="0" marL="457200" rtl="0" algn="just">
              <a:spcBef>
                <a:spcPts val="0"/>
              </a:spcBef>
              <a:spcAft>
                <a:spcPts val="0"/>
              </a:spcAft>
              <a:buSzPts val="2100"/>
              <a:buChar char="•"/>
            </a:pPr>
            <a:r>
              <a:rPr lang="en-US" sz="1900"/>
              <a:t>Data from accelerometer and gyroscope was processed, normalized, and filtered </a:t>
            </a:r>
            <a:endParaRPr sz="1900"/>
          </a:p>
          <a:p>
            <a:pPr indent="-361950" lvl="0" marL="457200" rtl="0" algn="just">
              <a:spcBef>
                <a:spcPts val="0"/>
              </a:spcBef>
              <a:spcAft>
                <a:spcPts val="0"/>
              </a:spcAft>
              <a:buSzPts val="2100"/>
              <a:buChar char="•"/>
            </a:pPr>
            <a:r>
              <a:rPr lang="en-US" sz="1900"/>
              <a:t>In a time window the measured ten parameters:</a:t>
            </a:r>
            <a:endParaRPr sz="1900"/>
          </a:p>
          <a:p>
            <a:pPr indent="0" lvl="0" marL="0" rtl="0" algn="just">
              <a:spcBef>
                <a:spcPts val="1000"/>
              </a:spcBef>
              <a:spcAft>
                <a:spcPts val="0"/>
              </a:spcAft>
              <a:buNone/>
            </a:pPr>
            <a:r>
              <a:t/>
            </a:r>
            <a:endParaRPr sz="1700"/>
          </a:p>
          <a:p>
            <a:pPr indent="0" lvl="0" marL="0" rtl="0" algn="just">
              <a:spcBef>
                <a:spcPts val="1000"/>
              </a:spcBef>
              <a:spcAft>
                <a:spcPts val="0"/>
              </a:spcAft>
              <a:buNone/>
            </a:pPr>
            <a:r>
              <a:t/>
            </a:r>
            <a:endParaRPr sz="1700"/>
          </a:p>
          <a:p>
            <a:pPr indent="0" lvl="0" marL="0" rtl="0" algn="just">
              <a:spcBef>
                <a:spcPts val="1000"/>
              </a:spcBef>
              <a:spcAft>
                <a:spcPts val="0"/>
              </a:spcAft>
              <a:buNone/>
            </a:pPr>
            <a:r>
              <a:t/>
            </a:r>
            <a:endParaRPr sz="1900"/>
          </a:p>
          <a:p>
            <a:pPr indent="0" lvl="0" marL="0" rtl="0" algn="just">
              <a:spcBef>
                <a:spcPts val="1000"/>
              </a:spcBef>
              <a:spcAft>
                <a:spcPts val="0"/>
              </a:spcAft>
              <a:buNone/>
            </a:pPr>
            <a:r>
              <a:t/>
            </a:r>
            <a:endParaRPr sz="1900"/>
          </a:p>
          <a:p>
            <a:pPr indent="0" lvl="0" marL="0" rtl="0" algn="just">
              <a:spcBef>
                <a:spcPts val="1000"/>
              </a:spcBef>
              <a:spcAft>
                <a:spcPts val="0"/>
              </a:spcAft>
              <a:buNone/>
            </a:pPr>
            <a:r>
              <a:t/>
            </a:r>
            <a:endParaRPr sz="1900"/>
          </a:p>
          <a:p>
            <a:pPr indent="0" lvl="0" marL="0" rtl="0" algn="just">
              <a:spcBef>
                <a:spcPts val="1000"/>
              </a:spcBef>
              <a:spcAft>
                <a:spcPts val="0"/>
              </a:spcAft>
              <a:buNone/>
            </a:pPr>
            <a:r>
              <a:t/>
            </a:r>
            <a:endParaRPr sz="1900"/>
          </a:p>
          <a:p>
            <a:pPr indent="-361950" lvl="0" marL="457200" rtl="0" algn="just">
              <a:spcBef>
                <a:spcPts val="1000"/>
              </a:spcBef>
              <a:spcAft>
                <a:spcPts val="0"/>
              </a:spcAft>
              <a:buSzPts val="2100"/>
              <a:buChar char="•"/>
            </a:pPr>
            <a:r>
              <a:rPr lang="en-US" sz="1900"/>
              <a:t>For each parameter(x,y,z), 17 statistical values calculated (mean. std, mad, max, min,…,angle) </a:t>
            </a:r>
            <a:endParaRPr sz="1900"/>
          </a:p>
          <a:p>
            <a:pPr indent="-361950" lvl="0" marL="457200" rtl="0" algn="just">
              <a:spcBef>
                <a:spcPts val="0"/>
              </a:spcBef>
              <a:spcAft>
                <a:spcPts val="0"/>
              </a:spcAft>
              <a:buSzPts val="2100"/>
              <a:buChar char="•"/>
            </a:pPr>
            <a:r>
              <a:rPr lang="en-US" sz="1900"/>
              <a:t>Total collection of 562 features</a:t>
            </a:r>
            <a:endParaRPr sz="1900"/>
          </a:p>
          <a:p>
            <a:pPr indent="-361950" lvl="0" marL="457200" rtl="0" algn="just">
              <a:spcBef>
                <a:spcPts val="0"/>
              </a:spcBef>
              <a:spcAft>
                <a:spcPts val="0"/>
              </a:spcAft>
              <a:buSzPts val="2100"/>
              <a:buChar char="•"/>
            </a:pPr>
            <a:r>
              <a:rPr lang="en-US" sz="1900"/>
              <a:t>Data split 70% training and 30% testing</a:t>
            </a:r>
            <a:endParaRPr sz="1900"/>
          </a:p>
        </p:txBody>
      </p:sp>
      <p:graphicFrame>
        <p:nvGraphicFramePr>
          <p:cNvPr id="272" name="Google Shape;272;p29"/>
          <p:cNvGraphicFramePr/>
          <p:nvPr/>
        </p:nvGraphicFramePr>
        <p:xfrm>
          <a:off x="2631950" y="2887425"/>
          <a:ext cx="3000000" cy="3000000"/>
        </p:xfrm>
        <a:graphic>
          <a:graphicData uri="http://schemas.openxmlformats.org/drawingml/2006/table">
            <a:tbl>
              <a:tblPr>
                <a:noFill/>
                <a:tableStyleId>{267E7D90-C0DC-4BB2-9C23-5B0A015550E8}</a:tableStyleId>
              </a:tblPr>
              <a:tblGrid>
                <a:gridCol w="3464050"/>
                <a:gridCol w="3464050"/>
              </a:tblGrid>
              <a:tr h="394875">
                <a:tc>
                  <a:txBody>
                    <a:bodyPr/>
                    <a:lstStyle/>
                    <a:p>
                      <a:pPr indent="-311150" lvl="0" marL="457200" rtl="0" algn="l">
                        <a:spcBef>
                          <a:spcPts val="0"/>
                        </a:spcBef>
                        <a:spcAft>
                          <a:spcPts val="0"/>
                        </a:spcAft>
                        <a:buClr>
                          <a:schemeClr val="dk1"/>
                        </a:buClr>
                        <a:buSzPts val="1300"/>
                        <a:buFont typeface="Inter"/>
                        <a:buAutoNum type="arabicPeriod"/>
                      </a:pPr>
                      <a:r>
                        <a:rPr lang="en-US" sz="1300">
                          <a:solidFill>
                            <a:schemeClr val="dk1"/>
                          </a:solidFill>
                          <a:latin typeface="Inter"/>
                          <a:ea typeface="Inter"/>
                          <a:cs typeface="Inter"/>
                          <a:sym typeface="Inter"/>
                        </a:rPr>
                        <a:t>Body </a:t>
                      </a:r>
                      <a:r>
                        <a:rPr lang="en-US" sz="1300">
                          <a:solidFill>
                            <a:schemeClr val="dk1"/>
                          </a:solidFill>
                          <a:latin typeface="Inter"/>
                          <a:ea typeface="Inter"/>
                          <a:cs typeface="Inter"/>
                          <a:sym typeface="Inter"/>
                        </a:rPr>
                        <a:t>Acceleration</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Inter"/>
                        <a:buAutoNum type="arabicPeriod" startAt="6"/>
                      </a:pPr>
                      <a:r>
                        <a:rPr lang="en-US" sz="1300">
                          <a:solidFill>
                            <a:schemeClr val="dk1"/>
                          </a:solidFill>
                          <a:latin typeface="Inter"/>
                          <a:ea typeface="Inter"/>
                          <a:cs typeface="Inter"/>
                          <a:sym typeface="Inter"/>
                        </a:rPr>
                        <a:t>Body Acceleration Magnitude</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94875">
                <a:tc>
                  <a:txBody>
                    <a:bodyPr/>
                    <a:lstStyle/>
                    <a:p>
                      <a:pPr indent="-311150" lvl="0" marL="457200" rtl="0" algn="l">
                        <a:spcBef>
                          <a:spcPts val="0"/>
                        </a:spcBef>
                        <a:spcAft>
                          <a:spcPts val="0"/>
                        </a:spcAft>
                        <a:buClr>
                          <a:schemeClr val="dk1"/>
                        </a:buClr>
                        <a:buSzPts val="1300"/>
                        <a:buFont typeface="Inter"/>
                        <a:buAutoNum type="arabicPeriod" startAt="2"/>
                      </a:pPr>
                      <a:r>
                        <a:rPr lang="en-US" sz="1300">
                          <a:solidFill>
                            <a:schemeClr val="dk1"/>
                          </a:solidFill>
                          <a:latin typeface="Inter"/>
                          <a:ea typeface="Inter"/>
                          <a:cs typeface="Inter"/>
                          <a:sym typeface="Inter"/>
                        </a:rPr>
                        <a:t>Gravity Acceleration</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Inter"/>
                        <a:buAutoNum type="arabicPeriod" startAt="7"/>
                      </a:pPr>
                      <a:r>
                        <a:rPr lang="en-US" sz="1300">
                          <a:solidFill>
                            <a:schemeClr val="dk1"/>
                          </a:solidFill>
                          <a:latin typeface="Inter"/>
                          <a:ea typeface="Inter"/>
                          <a:cs typeface="Inter"/>
                          <a:sym typeface="Inter"/>
                        </a:rPr>
                        <a:t>Gravity Acceleration Magnitude</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94875">
                <a:tc>
                  <a:txBody>
                    <a:bodyPr/>
                    <a:lstStyle/>
                    <a:p>
                      <a:pPr indent="-311150" lvl="0" marL="457200" rtl="0" algn="l">
                        <a:spcBef>
                          <a:spcPts val="0"/>
                        </a:spcBef>
                        <a:spcAft>
                          <a:spcPts val="0"/>
                        </a:spcAft>
                        <a:buClr>
                          <a:schemeClr val="dk1"/>
                        </a:buClr>
                        <a:buSzPts val="1300"/>
                        <a:buFont typeface="Inter"/>
                        <a:buAutoNum type="arabicPeriod" startAt="3"/>
                      </a:pPr>
                      <a:r>
                        <a:rPr lang="en-US" sz="1300">
                          <a:solidFill>
                            <a:schemeClr val="dk1"/>
                          </a:solidFill>
                          <a:latin typeface="Inter"/>
                          <a:ea typeface="Inter"/>
                          <a:cs typeface="Inter"/>
                          <a:sym typeface="Inter"/>
                        </a:rPr>
                        <a:t>Body Acceleration Jerk</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Inter"/>
                        <a:buAutoNum type="arabicPeriod" startAt="8"/>
                      </a:pPr>
                      <a:r>
                        <a:rPr lang="en-US" sz="1300">
                          <a:solidFill>
                            <a:schemeClr val="dk1"/>
                          </a:solidFill>
                          <a:latin typeface="Inter"/>
                          <a:ea typeface="Inter"/>
                          <a:cs typeface="Inter"/>
                          <a:sym typeface="Inter"/>
                        </a:rPr>
                        <a:t>Body Acceleration Jerk </a:t>
                      </a:r>
                      <a:r>
                        <a:rPr lang="en-US" sz="1300">
                          <a:solidFill>
                            <a:schemeClr val="dk1"/>
                          </a:solidFill>
                          <a:latin typeface="Inter"/>
                          <a:ea typeface="Inter"/>
                          <a:cs typeface="Inter"/>
                          <a:sym typeface="Inter"/>
                        </a:rPr>
                        <a:t>Magnitude</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394875">
                <a:tc>
                  <a:txBody>
                    <a:bodyPr/>
                    <a:lstStyle/>
                    <a:p>
                      <a:pPr indent="-311150" lvl="0" marL="457200" rtl="0" algn="l">
                        <a:spcBef>
                          <a:spcPts val="0"/>
                        </a:spcBef>
                        <a:spcAft>
                          <a:spcPts val="0"/>
                        </a:spcAft>
                        <a:buClr>
                          <a:schemeClr val="dk1"/>
                        </a:buClr>
                        <a:buSzPts val="1300"/>
                        <a:buFont typeface="Inter"/>
                        <a:buAutoNum type="arabicPeriod" startAt="4"/>
                      </a:pPr>
                      <a:r>
                        <a:rPr lang="en-US" sz="1300">
                          <a:solidFill>
                            <a:schemeClr val="dk1"/>
                          </a:solidFill>
                          <a:latin typeface="Inter"/>
                          <a:ea typeface="Inter"/>
                          <a:cs typeface="Inter"/>
                          <a:sym typeface="Inter"/>
                        </a:rPr>
                        <a:t>Body Angular Speed</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Inter"/>
                        <a:buAutoNum type="arabicPeriod" startAt="9"/>
                      </a:pPr>
                      <a:r>
                        <a:rPr lang="en-US" sz="1300">
                          <a:solidFill>
                            <a:schemeClr val="dk1"/>
                          </a:solidFill>
                          <a:latin typeface="Inter"/>
                          <a:ea typeface="Inter"/>
                          <a:cs typeface="Inter"/>
                          <a:sym typeface="Inter"/>
                        </a:rPr>
                        <a:t>Body Angular Speed Magnitude</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r h="436825">
                <a:tc>
                  <a:txBody>
                    <a:bodyPr/>
                    <a:lstStyle/>
                    <a:p>
                      <a:pPr indent="-311150" lvl="0" marL="457200" rtl="0" algn="l">
                        <a:spcBef>
                          <a:spcPts val="0"/>
                        </a:spcBef>
                        <a:spcAft>
                          <a:spcPts val="0"/>
                        </a:spcAft>
                        <a:buClr>
                          <a:schemeClr val="dk1"/>
                        </a:buClr>
                        <a:buSzPts val="1300"/>
                        <a:buFont typeface="Inter"/>
                        <a:buAutoNum type="arabicPeriod" startAt="5"/>
                      </a:pPr>
                      <a:r>
                        <a:rPr lang="en-US" sz="1300">
                          <a:solidFill>
                            <a:schemeClr val="dk1"/>
                          </a:solidFill>
                          <a:latin typeface="Inter"/>
                          <a:ea typeface="Inter"/>
                          <a:cs typeface="Inter"/>
                          <a:sym typeface="Inter"/>
                        </a:rPr>
                        <a:t>Body Angular Acceleration </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Inter"/>
                        <a:buAutoNum type="arabicPeriod" startAt="10"/>
                      </a:pPr>
                      <a:r>
                        <a:rPr lang="en-US" sz="1300">
                          <a:solidFill>
                            <a:schemeClr val="dk1"/>
                          </a:solidFill>
                          <a:latin typeface="Inter"/>
                          <a:ea typeface="Inter"/>
                          <a:cs typeface="Inter"/>
                          <a:sym typeface="Inter"/>
                        </a:rPr>
                        <a:t>Body Angular Acceleration Magnitude</a:t>
                      </a:r>
                      <a:endParaRPr sz="1300">
                        <a:solidFill>
                          <a:schemeClr val="dk1"/>
                        </a:solidFill>
                        <a:latin typeface="Inter"/>
                        <a:ea typeface="Inter"/>
                        <a:cs typeface="Inter"/>
                        <a:sym typeface="Inter"/>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Paper Replication Process</a:t>
            </a:r>
            <a:endParaRPr/>
          </a:p>
        </p:txBody>
      </p:sp>
      <p:sp>
        <p:nvSpPr>
          <p:cNvPr id="279" name="Google Shape;279;p30"/>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55600" lvl="0" marL="457200" rtl="0" algn="just">
              <a:lnSpc>
                <a:spcPct val="200000"/>
              </a:lnSpc>
              <a:spcBef>
                <a:spcPts val="1000"/>
              </a:spcBef>
              <a:spcAft>
                <a:spcPts val="0"/>
              </a:spcAft>
              <a:buSzPts val="2000"/>
              <a:buChar char="•"/>
            </a:pPr>
            <a:r>
              <a:rPr lang="en-US" sz="1800"/>
              <a:t>Import Dataset into RStudio</a:t>
            </a:r>
            <a:endParaRPr sz="1800"/>
          </a:p>
          <a:p>
            <a:pPr indent="-355600" lvl="0" marL="457200" rtl="0" algn="just">
              <a:lnSpc>
                <a:spcPct val="200000"/>
              </a:lnSpc>
              <a:spcBef>
                <a:spcPts val="0"/>
              </a:spcBef>
              <a:spcAft>
                <a:spcPts val="0"/>
              </a:spcAft>
              <a:buSzPts val="2000"/>
              <a:buChar char="•"/>
            </a:pPr>
            <a:r>
              <a:rPr lang="en-US" sz="1800"/>
              <a:t>Support Vector Machine </a:t>
            </a:r>
            <a:r>
              <a:rPr lang="en-US" sz="1800"/>
              <a:t>Hyperparameter</a:t>
            </a:r>
            <a:r>
              <a:rPr lang="en-US" sz="1800"/>
              <a:t> Tuning</a:t>
            </a:r>
            <a:endParaRPr sz="1800"/>
          </a:p>
          <a:p>
            <a:pPr indent="-355600" lvl="0" marL="457200" rtl="0" algn="just">
              <a:lnSpc>
                <a:spcPct val="200000"/>
              </a:lnSpc>
              <a:spcBef>
                <a:spcPts val="0"/>
              </a:spcBef>
              <a:spcAft>
                <a:spcPts val="0"/>
              </a:spcAft>
              <a:buSzPts val="2000"/>
              <a:buChar char="•"/>
            </a:pPr>
            <a:r>
              <a:rPr lang="en-US" sz="1800"/>
              <a:t>One-versus-all Support </a:t>
            </a:r>
            <a:r>
              <a:rPr lang="en-US" sz="1800"/>
              <a:t>Vector</a:t>
            </a:r>
            <a:r>
              <a:rPr lang="en-US" sz="1800"/>
              <a:t> Machine</a:t>
            </a:r>
            <a:endParaRPr sz="1800"/>
          </a:p>
          <a:p>
            <a:pPr indent="-355600" lvl="0" marL="457200" rtl="0" algn="just">
              <a:lnSpc>
                <a:spcPct val="200000"/>
              </a:lnSpc>
              <a:spcBef>
                <a:spcPts val="0"/>
              </a:spcBef>
              <a:spcAft>
                <a:spcPts val="0"/>
              </a:spcAft>
              <a:buSzPts val="2000"/>
              <a:buChar char="•"/>
            </a:pPr>
            <a:r>
              <a:rPr lang="en-US" sz="1800"/>
              <a:t>Build Confusion Matrix</a:t>
            </a:r>
            <a:endParaRPr sz="1800"/>
          </a:p>
        </p:txBody>
      </p:sp>
      <p:pic>
        <p:nvPicPr>
          <p:cNvPr id="280" name="Google Shape;280;p30"/>
          <p:cNvPicPr preferRelativeResize="0"/>
          <p:nvPr/>
        </p:nvPicPr>
        <p:blipFill>
          <a:blip r:embed="rId3">
            <a:alphaModFix/>
          </a:blip>
          <a:stretch>
            <a:fillRect/>
          </a:stretch>
        </p:blipFill>
        <p:spPr>
          <a:xfrm>
            <a:off x="6546000" y="3694200"/>
            <a:ext cx="4708849" cy="1653150"/>
          </a:xfrm>
          <a:prstGeom prst="rect">
            <a:avLst/>
          </a:prstGeom>
          <a:noFill/>
          <a:ln>
            <a:noFill/>
          </a:ln>
        </p:spPr>
      </p:pic>
      <p:sp>
        <p:nvSpPr>
          <p:cNvPr id="281" name="Google Shape;281;p30"/>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Import Dataset Into Rstudio</a:t>
            </a:r>
            <a:endParaRPr/>
          </a:p>
        </p:txBody>
      </p:sp>
      <p:sp>
        <p:nvSpPr>
          <p:cNvPr id="288" name="Google Shape;288;p31"/>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49250" lvl="0" marL="457200" rtl="0" algn="just">
              <a:spcBef>
                <a:spcPts val="1000"/>
              </a:spcBef>
              <a:spcAft>
                <a:spcPts val="0"/>
              </a:spcAft>
              <a:buSzPts val="1900"/>
              <a:buChar char="•"/>
            </a:pPr>
            <a:r>
              <a:rPr lang="en-US" sz="1700"/>
              <a:t>Data was provided in </a:t>
            </a:r>
            <a:r>
              <a:rPr lang="en-US" sz="1700"/>
              <a:t>separate</a:t>
            </a:r>
            <a:r>
              <a:rPr lang="en-US" sz="1700"/>
              <a:t> text files</a:t>
            </a:r>
            <a:endParaRPr sz="1700"/>
          </a:p>
          <a:p>
            <a:pPr indent="-349250" lvl="0" marL="457200" rtl="0" algn="just">
              <a:spcBef>
                <a:spcPts val="0"/>
              </a:spcBef>
              <a:spcAft>
                <a:spcPts val="0"/>
              </a:spcAft>
              <a:buSzPts val="1900"/>
              <a:buChar char="•"/>
            </a:pPr>
            <a:r>
              <a:rPr lang="en-US" sz="1700"/>
              <a:t> </a:t>
            </a:r>
            <a:r>
              <a:rPr lang="en-US" sz="1700"/>
              <a:t>Necessary</a:t>
            </a:r>
            <a:r>
              <a:rPr lang="en-US" sz="1700"/>
              <a:t> to combine data into </a:t>
            </a:r>
            <a:r>
              <a:rPr lang="en-US" sz="1700"/>
              <a:t>training</a:t>
            </a:r>
            <a:r>
              <a:rPr lang="en-US" sz="1700"/>
              <a:t> and testing data sets:</a:t>
            </a:r>
            <a:endParaRPr sz="1700"/>
          </a:p>
          <a:p>
            <a:pPr indent="-349250" lvl="1" marL="914400" rtl="0" algn="just">
              <a:spcBef>
                <a:spcPts val="0"/>
              </a:spcBef>
              <a:spcAft>
                <a:spcPts val="0"/>
              </a:spcAft>
              <a:buSzPts val="1900"/>
              <a:buChar char="o"/>
            </a:pPr>
            <a:r>
              <a:rPr lang="en-US" sz="1500"/>
              <a:t>subject_train/subject_test -&gt; the individual that produced the data</a:t>
            </a:r>
            <a:endParaRPr sz="1500"/>
          </a:p>
          <a:p>
            <a:pPr indent="-349250" lvl="1" marL="914400" rtl="0" algn="just">
              <a:spcBef>
                <a:spcPts val="0"/>
              </a:spcBef>
              <a:spcAft>
                <a:spcPts val="0"/>
              </a:spcAft>
              <a:buSzPts val="1900"/>
              <a:buChar char="o"/>
            </a:pPr>
            <a:r>
              <a:rPr lang="en-US" sz="1500"/>
              <a:t>X_train/X_test → the data collected from each individual</a:t>
            </a:r>
            <a:endParaRPr sz="1500"/>
          </a:p>
          <a:p>
            <a:pPr indent="-349250" lvl="1" marL="914400" rtl="0" algn="just">
              <a:spcBef>
                <a:spcPts val="0"/>
              </a:spcBef>
              <a:spcAft>
                <a:spcPts val="0"/>
              </a:spcAft>
              <a:buSzPts val="1900"/>
              <a:buChar char="o"/>
            </a:pPr>
            <a:r>
              <a:rPr lang="en-US" sz="1500"/>
              <a:t>y_train/y_test → the activity the individual performed</a:t>
            </a:r>
            <a:endParaRPr sz="1500"/>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a:p>
            <a:pPr indent="-342900" lvl="0" marL="457200" rtl="0" algn="just">
              <a:spcBef>
                <a:spcPts val="1000"/>
              </a:spcBef>
              <a:spcAft>
                <a:spcPts val="0"/>
              </a:spcAft>
              <a:buSzPts val="1800"/>
              <a:buChar char="•"/>
            </a:pPr>
            <a:r>
              <a:rPr lang="en-US"/>
              <a:t>Extract the activity column</a:t>
            </a:r>
            <a:endParaRPr/>
          </a:p>
          <a:p>
            <a:pPr indent="-342900" lvl="1" marL="914400" rtl="0" algn="just">
              <a:spcBef>
                <a:spcPts val="0"/>
              </a:spcBef>
              <a:spcAft>
                <a:spcPts val="0"/>
              </a:spcAft>
              <a:buSzPts val="1800"/>
              <a:buChar char="o"/>
            </a:pPr>
            <a:r>
              <a:rPr lang="en-US"/>
              <a:t>Needed for SVM creation</a:t>
            </a:r>
            <a:endParaRPr/>
          </a:p>
        </p:txBody>
      </p:sp>
      <p:pic>
        <p:nvPicPr>
          <p:cNvPr id="289" name="Google Shape;289;p31"/>
          <p:cNvPicPr preferRelativeResize="0"/>
          <p:nvPr/>
        </p:nvPicPr>
        <p:blipFill>
          <a:blip r:embed="rId3">
            <a:alphaModFix/>
          </a:blip>
          <a:stretch>
            <a:fillRect/>
          </a:stretch>
        </p:blipFill>
        <p:spPr>
          <a:xfrm>
            <a:off x="3740638" y="3031777"/>
            <a:ext cx="4710724" cy="1172475"/>
          </a:xfrm>
          <a:prstGeom prst="rect">
            <a:avLst/>
          </a:prstGeom>
          <a:noFill/>
          <a:ln>
            <a:noFill/>
          </a:ln>
        </p:spPr>
      </p:pic>
      <p:sp>
        <p:nvSpPr>
          <p:cNvPr id="290" name="Google Shape;290;p31"/>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pic>
        <p:nvPicPr>
          <p:cNvPr id="291" name="Google Shape;291;p31"/>
          <p:cNvPicPr preferRelativeResize="0"/>
          <p:nvPr/>
        </p:nvPicPr>
        <p:blipFill>
          <a:blip r:embed="rId4">
            <a:alphaModFix/>
          </a:blip>
          <a:stretch>
            <a:fillRect/>
          </a:stretch>
        </p:blipFill>
        <p:spPr>
          <a:xfrm>
            <a:off x="2700752" y="5140625"/>
            <a:ext cx="6790501" cy="66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Support Vector Machine Hyperparameter Tuning</a:t>
            </a:r>
            <a:endParaRPr/>
          </a:p>
        </p:txBody>
      </p:sp>
      <p:sp>
        <p:nvSpPr>
          <p:cNvPr id="298" name="Google Shape;298;p32"/>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55600" lvl="0" marL="457200" rtl="0" algn="just">
              <a:spcBef>
                <a:spcPts val="1000"/>
              </a:spcBef>
              <a:spcAft>
                <a:spcPts val="0"/>
              </a:spcAft>
              <a:buSzPts val="2000"/>
              <a:buChar char="•"/>
            </a:pPr>
            <a:r>
              <a:rPr lang="en-US" sz="1800"/>
              <a:t>Desire to find optima </a:t>
            </a:r>
            <a:r>
              <a:rPr lang="en-US" sz="1800"/>
              <a:t>hyperparameters for Gaussian SVM</a:t>
            </a:r>
            <a:r>
              <a:rPr lang="en-US" sz="1800"/>
              <a:t>:</a:t>
            </a:r>
            <a:endParaRPr sz="1800"/>
          </a:p>
          <a:p>
            <a:pPr indent="-355600" lvl="1" marL="914400" rtl="0" algn="just">
              <a:spcBef>
                <a:spcPts val="0"/>
              </a:spcBef>
              <a:spcAft>
                <a:spcPts val="0"/>
              </a:spcAft>
              <a:buSzPts val="2000"/>
              <a:buChar char="o"/>
            </a:pPr>
            <a:r>
              <a:rPr lang="en-US" sz="1600"/>
              <a:t>Gamma → influence of a single </a:t>
            </a:r>
            <a:r>
              <a:rPr lang="en-US" sz="1600"/>
              <a:t>training</a:t>
            </a:r>
            <a:r>
              <a:rPr lang="en-US" sz="1600"/>
              <a:t> point on the decision boundary [2]</a:t>
            </a:r>
            <a:endParaRPr sz="1600"/>
          </a:p>
          <a:p>
            <a:pPr indent="-355600" lvl="1" marL="914400" rtl="0" algn="just">
              <a:spcBef>
                <a:spcPts val="0"/>
              </a:spcBef>
              <a:spcAft>
                <a:spcPts val="0"/>
              </a:spcAft>
              <a:buSzPts val="2000"/>
              <a:buChar char="o"/>
            </a:pPr>
            <a:r>
              <a:rPr lang="en-US" sz="1600"/>
              <a:t>Cost → specify the cost of a violation to the margin [3]</a:t>
            </a:r>
            <a:endParaRPr sz="1600"/>
          </a:p>
          <a:p>
            <a:pPr indent="-355600" lvl="0" marL="457200" rtl="0" algn="just">
              <a:spcBef>
                <a:spcPts val="0"/>
              </a:spcBef>
              <a:spcAft>
                <a:spcPts val="0"/>
              </a:spcAft>
              <a:buSzPts val="2000"/>
              <a:buChar char="•"/>
            </a:pPr>
            <a:r>
              <a:rPr lang="en-US" sz="1800"/>
              <a:t>Can be implemented using:</a:t>
            </a:r>
            <a:endParaRPr sz="1800"/>
          </a:p>
          <a:p>
            <a:pPr indent="-355600" lvl="1" marL="914400" rtl="0" algn="just">
              <a:spcBef>
                <a:spcPts val="0"/>
              </a:spcBef>
              <a:spcAft>
                <a:spcPts val="0"/>
              </a:spcAft>
              <a:buSzPts val="2000"/>
              <a:buChar char="o"/>
            </a:pPr>
            <a:r>
              <a:rPr lang="en-US" sz="1600"/>
              <a:t>Grid Search</a:t>
            </a:r>
            <a:endParaRPr sz="1600"/>
          </a:p>
          <a:p>
            <a:pPr indent="-355600" lvl="1" marL="914400" rtl="0" algn="just">
              <a:spcBef>
                <a:spcPts val="0"/>
              </a:spcBef>
              <a:spcAft>
                <a:spcPts val="0"/>
              </a:spcAft>
              <a:buSzPts val="2000"/>
              <a:buChar char="o"/>
            </a:pPr>
            <a:r>
              <a:rPr lang="en-US" sz="1600"/>
              <a:t>Random Search</a:t>
            </a:r>
            <a:endParaRPr sz="1600"/>
          </a:p>
          <a:p>
            <a:pPr indent="-355600" lvl="1" marL="914400" rtl="0" algn="just">
              <a:spcBef>
                <a:spcPts val="0"/>
              </a:spcBef>
              <a:spcAft>
                <a:spcPts val="0"/>
              </a:spcAft>
              <a:buSzPts val="2000"/>
              <a:buChar char="o"/>
            </a:pPr>
            <a:r>
              <a:rPr lang="en-US" sz="1600"/>
              <a:t>Bayesian Optimization</a:t>
            </a:r>
            <a:endParaRPr sz="1600"/>
          </a:p>
          <a:p>
            <a:pPr indent="-355600" lvl="0" marL="457200" rtl="0" algn="just">
              <a:spcBef>
                <a:spcPts val="0"/>
              </a:spcBef>
              <a:spcAft>
                <a:spcPts val="0"/>
              </a:spcAft>
              <a:buSzPts val="2000"/>
              <a:buChar char="•"/>
            </a:pPr>
            <a:r>
              <a:rPr lang="en-US" sz="1800"/>
              <a:t>Method used is </a:t>
            </a:r>
            <a:r>
              <a:rPr lang="en-US" sz="1800"/>
              <a:t>Bayesian</a:t>
            </a:r>
            <a:r>
              <a:rPr lang="en-US" sz="1800"/>
              <a:t> Optimization with bayesOpt() in library(ParBayesianOptimization)</a:t>
            </a:r>
            <a:endParaRPr sz="1800"/>
          </a:p>
          <a:p>
            <a:pPr indent="-355600" lvl="0" marL="457200" rtl="0" algn="just">
              <a:spcBef>
                <a:spcPts val="0"/>
              </a:spcBef>
              <a:spcAft>
                <a:spcPts val="0"/>
              </a:spcAft>
              <a:buSzPts val="2000"/>
              <a:buChar char="•"/>
            </a:pPr>
            <a:r>
              <a:rPr lang="en-US" sz="1800"/>
              <a:t>Steps:</a:t>
            </a:r>
            <a:endParaRPr sz="1800"/>
          </a:p>
          <a:p>
            <a:pPr indent="-355600" lvl="1" marL="914400" rtl="0" algn="just">
              <a:spcBef>
                <a:spcPts val="0"/>
              </a:spcBef>
              <a:spcAft>
                <a:spcPts val="0"/>
              </a:spcAft>
              <a:buSzPts val="2000"/>
              <a:buAutoNum type="arabicParenR"/>
            </a:pPr>
            <a:r>
              <a:rPr lang="en-US" sz="1600"/>
              <a:t>Define SVM Scoring function</a:t>
            </a:r>
            <a:endParaRPr sz="1600"/>
          </a:p>
          <a:p>
            <a:pPr indent="-355600" lvl="2" marL="1371600" rtl="0" algn="just">
              <a:spcBef>
                <a:spcPts val="0"/>
              </a:spcBef>
              <a:spcAft>
                <a:spcPts val="0"/>
              </a:spcAft>
              <a:buSzPts val="2000"/>
              <a:buChar char="—"/>
            </a:pPr>
            <a:r>
              <a:rPr lang="en-US" sz="1400"/>
              <a:t>Input: Gamma and Cost from bounds</a:t>
            </a:r>
            <a:endParaRPr sz="1400"/>
          </a:p>
          <a:p>
            <a:pPr indent="-355600" lvl="2" marL="1371600" rtl="0" algn="just">
              <a:spcBef>
                <a:spcPts val="0"/>
              </a:spcBef>
              <a:spcAft>
                <a:spcPts val="0"/>
              </a:spcAft>
              <a:buSzPts val="2000"/>
              <a:buChar char="—"/>
            </a:pPr>
            <a:r>
              <a:rPr lang="en-US" sz="1400"/>
              <a:t>Output: Accuracy</a:t>
            </a:r>
            <a:endParaRPr sz="1400"/>
          </a:p>
          <a:p>
            <a:pPr indent="-355600" lvl="1" marL="914400" rtl="0" algn="just">
              <a:spcBef>
                <a:spcPts val="0"/>
              </a:spcBef>
              <a:spcAft>
                <a:spcPts val="0"/>
              </a:spcAft>
              <a:buSzPts val="2000"/>
              <a:buAutoNum type="arabicParenR" startAt="2"/>
            </a:pPr>
            <a:r>
              <a:rPr lang="en-US" sz="1600"/>
              <a:t>Define gamma and cost bounds</a:t>
            </a:r>
            <a:endParaRPr sz="1600"/>
          </a:p>
          <a:p>
            <a:pPr indent="-355600" lvl="1" marL="914400" rtl="0" algn="just">
              <a:spcBef>
                <a:spcPts val="0"/>
              </a:spcBef>
              <a:spcAft>
                <a:spcPts val="0"/>
              </a:spcAft>
              <a:buSzPts val="2000"/>
              <a:buAutoNum type="arabicParenR" startAt="2"/>
            </a:pPr>
            <a:r>
              <a:rPr lang="en-US" sz="1600"/>
              <a:t>Perform Bayesian Optimization</a:t>
            </a:r>
            <a:endParaRPr sz="1600"/>
          </a:p>
          <a:p>
            <a:pPr indent="-355600" lvl="2" marL="1371600" rtl="0" algn="just">
              <a:spcBef>
                <a:spcPts val="0"/>
              </a:spcBef>
              <a:spcAft>
                <a:spcPts val="0"/>
              </a:spcAft>
              <a:buSzPts val="2000"/>
              <a:buChar char="一"/>
            </a:pPr>
            <a:r>
              <a:rPr lang="en-US" sz="1400"/>
              <a:t>Repeated until numbers converge</a:t>
            </a:r>
            <a:endParaRPr sz="1400"/>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sp>
        <p:nvSpPr>
          <p:cNvPr id="299" name="Google Shape;299;p32"/>
          <p:cNvSpPr txBox="1"/>
          <p:nvPr/>
        </p:nvSpPr>
        <p:spPr>
          <a:xfrm>
            <a:off x="6781175" y="4335550"/>
            <a:ext cx="4567800" cy="1257000"/>
          </a:xfrm>
          <a:prstGeom prst="rect">
            <a:avLst/>
          </a:prstGeom>
          <a:noFill/>
          <a:ln cap="flat" cmpd="sng" w="28575">
            <a:solidFill>
              <a:srgbClr val="F6B26B"/>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Inter Light"/>
              <a:buChar char="●"/>
            </a:pPr>
            <a:r>
              <a:rPr lang="en-US" sz="1600">
                <a:solidFill>
                  <a:schemeClr val="dk1"/>
                </a:solidFill>
                <a:latin typeface="Inter Light"/>
                <a:ea typeface="Inter Light"/>
                <a:cs typeface="Inter Light"/>
                <a:sym typeface="Inter Light"/>
              </a:rPr>
              <a:t>Results:</a:t>
            </a:r>
            <a:endParaRPr sz="1600">
              <a:solidFill>
                <a:schemeClr val="dk1"/>
              </a:solidFill>
              <a:latin typeface="Inter Light"/>
              <a:ea typeface="Inter Light"/>
              <a:cs typeface="Inter Light"/>
              <a:sym typeface="Inter Light"/>
            </a:endParaRPr>
          </a:p>
          <a:p>
            <a:pPr indent="-330200" lvl="1" marL="914400" rtl="0" algn="l">
              <a:spcBef>
                <a:spcPts val="0"/>
              </a:spcBef>
              <a:spcAft>
                <a:spcPts val="0"/>
              </a:spcAft>
              <a:buClr>
                <a:schemeClr val="dk1"/>
              </a:buClr>
              <a:buSzPts val="1600"/>
              <a:buFont typeface="Inter Light"/>
              <a:buChar char="○"/>
            </a:pPr>
            <a:r>
              <a:rPr lang="en-US" sz="1600">
                <a:solidFill>
                  <a:schemeClr val="dk1"/>
                </a:solidFill>
                <a:latin typeface="Inter Light"/>
                <a:ea typeface="Inter Light"/>
                <a:cs typeface="Inter Light"/>
                <a:sym typeface="Inter Light"/>
              </a:rPr>
              <a:t>Optimal Gamma = 0.00218813</a:t>
            </a:r>
            <a:endParaRPr sz="1600">
              <a:solidFill>
                <a:schemeClr val="dk1"/>
              </a:solidFill>
              <a:latin typeface="Inter Light"/>
              <a:ea typeface="Inter Light"/>
              <a:cs typeface="Inter Light"/>
              <a:sym typeface="Inter Light"/>
            </a:endParaRPr>
          </a:p>
          <a:p>
            <a:pPr indent="-330200" lvl="1" marL="914400" rtl="0" algn="l">
              <a:spcBef>
                <a:spcPts val="0"/>
              </a:spcBef>
              <a:spcAft>
                <a:spcPts val="0"/>
              </a:spcAft>
              <a:buClr>
                <a:schemeClr val="dk1"/>
              </a:buClr>
              <a:buSzPts val="1600"/>
              <a:buFont typeface="Inter Light"/>
              <a:buChar char="○"/>
            </a:pPr>
            <a:r>
              <a:rPr lang="en-US" sz="1600">
                <a:solidFill>
                  <a:schemeClr val="dk1"/>
                </a:solidFill>
                <a:latin typeface="Inter Light"/>
                <a:ea typeface="Inter Light"/>
                <a:cs typeface="Inter Light"/>
                <a:sym typeface="Inter Light"/>
              </a:rPr>
              <a:t>Optimal Cost = </a:t>
            </a:r>
            <a:r>
              <a:rPr lang="en-US" sz="1600">
                <a:solidFill>
                  <a:schemeClr val="dk1"/>
                </a:solidFill>
                <a:latin typeface="Inter Light"/>
                <a:ea typeface="Inter Light"/>
                <a:cs typeface="Inter Light"/>
                <a:sym typeface="Inter Light"/>
              </a:rPr>
              <a:t>11.51105</a:t>
            </a:r>
            <a:endParaRPr sz="1600">
              <a:solidFill>
                <a:schemeClr val="dk1"/>
              </a:solidFill>
              <a:latin typeface="Inter Light"/>
              <a:ea typeface="Inter Light"/>
              <a:cs typeface="Inter Light"/>
              <a:sym typeface="Inter Light"/>
            </a:endParaRPr>
          </a:p>
        </p:txBody>
      </p:sp>
      <p:sp>
        <p:nvSpPr>
          <p:cNvPr id="300" name="Google Shape;300;p32"/>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Support Vector Machine Hyperparameter Tuning</a:t>
            </a:r>
            <a:endParaRPr/>
          </a:p>
        </p:txBody>
      </p:sp>
      <p:sp>
        <p:nvSpPr>
          <p:cNvPr id="307" name="Google Shape;307;p33"/>
          <p:cNvSpPr txBox="1"/>
          <p:nvPr>
            <p:ph idx="3" type="body"/>
          </p:nvPr>
        </p:nvSpPr>
        <p:spPr>
          <a:xfrm>
            <a:off x="3538050" y="3045150"/>
            <a:ext cx="3726000" cy="767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Inter"/>
              <a:buAutoNum type="arabicParenR" startAt="2"/>
            </a:pPr>
            <a:r>
              <a:rPr b="1" lang="en-US" sz="1800">
                <a:latin typeface="Inter"/>
                <a:ea typeface="Inter"/>
                <a:cs typeface="Inter"/>
                <a:sym typeface="Inter"/>
              </a:rPr>
              <a:t>Cost and Gamma Bounds</a:t>
            </a:r>
            <a:endParaRPr b="1" sz="1800">
              <a:latin typeface="Inter"/>
              <a:ea typeface="Inter"/>
              <a:cs typeface="Inter"/>
              <a:sym typeface="Inte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pic>
        <p:nvPicPr>
          <p:cNvPr id="308" name="Google Shape;308;p33"/>
          <p:cNvPicPr preferRelativeResize="0"/>
          <p:nvPr/>
        </p:nvPicPr>
        <p:blipFill>
          <a:blip r:embed="rId3">
            <a:alphaModFix/>
          </a:blip>
          <a:stretch>
            <a:fillRect/>
          </a:stretch>
        </p:blipFill>
        <p:spPr>
          <a:xfrm>
            <a:off x="382000" y="1370701"/>
            <a:ext cx="10226775" cy="1293325"/>
          </a:xfrm>
          <a:prstGeom prst="rect">
            <a:avLst/>
          </a:prstGeom>
          <a:noFill/>
          <a:ln>
            <a:noFill/>
          </a:ln>
        </p:spPr>
      </p:pic>
      <p:pic>
        <p:nvPicPr>
          <p:cNvPr id="309" name="Google Shape;309;p33"/>
          <p:cNvPicPr preferRelativeResize="0"/>
          <p:nvPr/>
        </p:nvPicPr>
        <p:blipFill>
          <a:blip r:embed="rId4">
            <a:alphaModFix/>
          </a:blip>
          <a:stretch>
            <a:fillRect/>
          </a:stretch>
        </p:blipFill>
        <p:spPr>
          <a:xfrm>
            <a:off x="381999" y="2896063"/>
            <a:ext cx="3156051" cy="1065862"/>
          </a:xfrm>
          <a:prstGeom prst="rect">
            <a:avLst/>
          </a:prstGeom>
          <a:noFill/>
          <a:ln>
            <a:noFill/>
          </a:ln>
        </p:spPr>
      </p:pic>
      <p:pic>
        <p:nvPicPr>
          <p:cNvPr id="310" name="Google Shape;310;p33"/>
          <p:cNvPicPr preferRelativeResize="0"/>
          <p:nvPr/>
        </p:nvPicPr>
        <p:blipFill>
          <a:blip r:embed="rId5">
            <a:alphaModFix/>
          </a:blip>
          <a:stretch>
            <a:fillRect/>
          </a:stretch>
        </p:blipFill>
        <p:spPr>
          <a:xfrm>
            <a:off x="382000" y="4193975"/>
            <a:ext cx="8752149" cy="2043300"/>
          </a:xfrm>
          <a:prstGeom prst="rect">
            <a:avLst/>
          </a:prstGeom>
          <a:noFill/>
          <a:ln>
            <a:noFill/>
          </a:ln>
        </p:spPr>
      </p:pic>
      <p:sp>
        <p:nvSpPr>
          <p:cNvPr id="311" name="Google Shape;311;p33"/>
          <p:cNvSpPr txBox="1"/>
          <p:nvPr>
            <p:ph idx="3" type="body"/>
          </p:nvPr>
        </p:nvSpPr>
        <p:spPr>
          <a:xfrm>
            <a:off x="7570750" y="1896325"/>
            <a:ext cx="3502200" cy="767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Inter"/>
              <a:buAutoNum type="arabicParenR"/>
            </a:pPr>
            <a:r>
              <a:rPr b="1" lang="en-US" sz="1800">
                <a:latin typeface="Inter"/>
                <a:ea typeface="Inter"/>
                <a:cs typeface="Inter"/>
                <a:sym typeface="Inter"/>
              </a:rPr>
              <a:t>SVM Scoring Function</a:t>
            </a:r>
            <a:endParaRPr b="1" sz="1800">
              <a:latin typeface="Inter"/>
              <a:ea typeface="Inter"/>
              <a:cs typeface="Inter"/>
              <a:sym typeface="Inte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sp>
        <p:nvSpPr>
          <p:cNvPr id="312" name="Google Shape;312;p33"/>
          <p:cNvSpPr txBox="1"/>
          <p:nvPr>
            <p:ph idx="3" type="body"/>
          </p:nvPr>
        </p:nvSpPr>
        <p:spPr>
          <a:xfrm>
            <a:off x="9134150" y="4971925"/>
            <a:ext cx="2619000" cy="7677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Inter"/>
              <a:buAutoNum type="arabicParenR" startAt="3"/>
            </a:pPr>
            <a:r>
              <a:rPr b="1" lang="en-US" sz="1800">
                <a:latin typeface="Inter"/>
                <a:ea typeface="Inter"/>
                <a:cs typeface="Inter"/>
                <a:sym typeface="Inter"/>
              </a:rPr>
              <a:t>Bayes Optimum Function</a:t>
            </a:r>
            <a:endParaRPr b="1" sz="1800">
              <a:latin typeface="Inter"/>
              <a:ea typeface="Inter"/>
              <a:cs typeface="Inter"/>
              <a:sym typeface="Inter"/>
            </a:endParaRPr>
          </a:p>
          <a:p>
            <a:pPr indent="0" lvl="0" marL="0" rtl="0" algn="just">
              <a:spcBef>
                <a:spcPts val="1000"/>
              </a:spcBef>
              <a:spcAft>
                <a:spcPts val="0"/>
              </a:spcAft>
              <a:buNone/>
            </a:pPr>
            <a:r>
              <a:t/>
            </a:r>
            <a:endParaRPr/>
          </a:p>
          <a:p>
            <a:pPr indent="0" lvl="0" marL="0" rtl="0" algn="just">
              <a:spcBef>
                <a:spcPts val="1000"/>
              </a:spcBef>
              <a:spcAft>
                <a:spcPts val="0"/>
              </a:spcAft>
              <a:buNone/>
            </a:pPr>
            <a:r>
              <a:t/>
            </a:r>
            <a:endParaRPr/>
          </a:p>
        </p:txBody>
      </p:sp>
      <p:sp>
        <p:nvSpPr>
          <p:cNvPr id="313" name="Google Shape;313;p33"/>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One-Versus-All Support Vector Machine</a:t>
            </a:r>
            <a:endParaRPr/>
          </a:p>
        </p:txBody>
      </p:sp>
      <p:sp>
        <p:nvSpPr>
          <p:cNvPr id="320" name="Google Shape;320;p34"/>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49250" lvl="0" marL="457200" rtl="0" algn="just">
              <a:spcBef>
                <a:spcPts val="1000"/>
              </a:spcBef>
              <a:spcAft>
                <a:spcPts val="0"/>
              </a:spcAft>
              <a:buSzPts val="1900"/>
              <a:buChar char="•"/>
            </a:pPr>
            <a:r>
              <a:rPr lang="en-US" sz="1700"/>
              <a:t>With optimal hyperparameters, one-versus-all support vector machines were built using training data</a:t>
            </a:r>
            <a:endParaRPr sz="1700"/>
          </a:p>
          <a:p>
            <a:pPr indent="-349250" lvl="0" marL="457200" rtl="0" algn="just">
              <a:spcBef>
                <a:spcPts val="0"/>
              </a:spcBef>
              <a:spcAft>
                <a:spcPts val="0"/>
              </a:spcAft>
              <a:buSzPts val="1900"/>
              <a:buChar char="•"/>
            </a:pPr>
            <a:r>
              <a:rPr lang="en-US" sz="1700"/>
              <a:t>One-versus all </a:t>
            </a:r>
            <a:r>
              <a:rPr lang="en-US" sz="1700"/>
              <a:t>separates</a:t>
            </a:r>
            <a:r>
              <a:rPr lang="en-US" sz="1700"/>
              <a:t> one human activity from the rest</a:t>
            </a:r>
            <a:endParaRPr sz="1700"/>
          </a:p>
          <a:p>
            <a:pPr indent="-349250" lvl="1" marL="914400" rtl="0" algn="just">
              <a:spcBef>
                <a:spcPts val="0"/>
              </a:spcBef>
              <a:spcAft>
                <a:spcPts val="0"/>
              </a:spcAft>
              <a:buSzPts val="1900"/>
              <a:buChar char="o"/>
            </a:pPr>
            <a:r>
              <a:rPr lang="en-US" sz="1500"/>
              <a:t>Example: </a:t>
            </a:r>
            <a:endParaRPr sz="1500"/>
          </a:p>
          <a:p>
            <a:pPr indent="-349250" lvl="2" marL="1371600" rtl="0" algn="just">
              <a:spcBef>
                <a:spcPts val="0"/>
              </a:spcBef>
              <a:spcAft>
                <a:spcPts val="0"/>
              </a:spcAft>
              <a:buSzPts val="1900"/>
              <a:buChar char="—"/>
            </a:pPr>
            <a:r>
              <a:rPr lang="en-US" sz="1300"/>
              <a:t>Draw hyperplane to </a:t>
            </a:r>
            <a:r>
              <a:rPr lang="en-US" sz="1300"/>
              <a:t>separate</a:t>
            </a:r>
            <a:r>
              <a:rPr lang="en-US" sz="1300"/>
              <a:t> walking from walking upstairs, walking downstairs, sitting, standing, and laying </a:t>
            </a:r>
            <a:endParaRPr sz="1300"/>
          </a:p>
          <a:p>
            <a:pPr indent="-349250" lvl="2" marL="1371600" rtl="0" algn="just">
              <a:spcBef>
                <a:spcPts val="0"/>
              </a:spcBef>
              <a:spcAft>
                <a:spcPts val="0"/>
              </a:spcAft>
              <a:buSzPts val="1900"/>
              <a:buChar char="—"/>
            </a:pPr>
            <a:r>
              <a:rPr lang="en-US" sz="1300"/>
              <a:t>Process repeated for each activity</a:t>
            </a:r>
            <a:endParaRPr sz="1300"/>
          </a:p>
          <a:p>
            <a:pPr indent="0" lvl="0" marL="0" rtl="0" algn="l">
              <a:spcBef>
                <a:spcPts val="1000"/>
              </a:spcBef>
              <a:spcAft>
                <a:spcPts val="0"/>
              </a:spcAft>
              <a:buNone/>
            </a:pPr>
            <a:r>
              <a:t/>
            </a:r>
            <a:endParaRPr/>
          </a:p>
        </p:txBody>
      </p:sp>
      <p:pic>
        <p:nvPicPr>
          <p:cNvPr id="321" name="Google Shape;321;p34"/>
          <p:cNvPicPr preferRelativeResize="0"/>
          <p:nvPr/>
        </p:nvPicPr>
        <p:blipFill>
          <a:blip r:embed="rId3">
            <a:alphaModFix/>
          </a:blip>
          <a:stretch>
            <a:fillRect/>
          </a:stretch>
        </p:blipFill>
        <p:spPr>
          <a:xfrm>
            <a:off x="1464325" y="3252098"/>
            <a:ext cx="9263326" cy="2808400"/>
          </a:xfrm>
          <a:prstGeom prst="rect">
            <a:avLst/>
          </a:prstGeom>
          <a:noFill/>
          <a:ln>
            <a:noFill/>
          </a:ln>
        </p:spPr>
      </p:pic>
      <p:sp>
        <p:nvSpPr>
          <p:cNvPr id="322" name="Google Shape;322;p34"/>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type="title"/>
          </p:nvPr>
        </p:nvSpPr>
        <p:spPr>
          <a:xfrm>
            <a:off x="838900" y="0"/>
            <a:ext cx="11353200" cy="9186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Build Confusion Matrix</a:t>
            </a:r>
            <a:endParaRPr/>
          </a:p>
        </p:txBody>
      </p:sp>
      <p:sp>
        <p:nvSpPr>
          <p:cNvPr id="329" name="Google Shape;329;p35"/>
          <p:cNvSpPr txBox="1"/>
          <p:nvPr>
            <p:ph idx="3" type="body"/>
          </p:nvPr>
        </p:nvSpPr>
        <p:spPr>
          <a:xfrm>
            <a:off x="841025" y="1370700"/>
            <a:ext cx="10552500" cy="4221900"/>
          </a:xfrm>
          <a:prstGeom prst="rect">
            <a:avLst/>
          </a:prstGeom>
        </p:spPr>
        <p:txBody>
          <a:bodyPr anchorCtr="0" anchor="t" bIns="45700" lIns="91425" spcFirstLastPara="1" rIns="91425" wrap="square" tIns="45700">
            <a:noAutofit/>
          </a:bodyPr>
          <a:lstStyle/>
          <a:p>
            <a:pPr indent="-342900" lvl="0" marL="457200" rtl="0" algn="just">
              <a:spcBef>
                <a:spcPts val="1000"/>
              </a:spcBef>
              <a:spcAft>
                <a:spcPts val="0"/>
              </a:spcAft>
              <a:buSzPts val="1800"/>
              <a:buAutoNum type="arabicPeriod"/>
            </a:pPr>
            <a:r>
              <a:rPr lang="en-US"/>
              <a:t>First use predict() function to </a:t>
            </a:r>
            <a:r>
              <a:rPr lang="en-US"/>
              <a:t>calculate</a:t>
            </a:r>
            <a:r>
              <a:rPr lang="en-US"/>
              <a:t> the probability of the test data belonging to each one-versus-all SVM</a:t>
            </a:r>
            <a:endParaRPr/>
          </a:p>
          <a:p>
            <a:pPr indent="-342900" lvl="1" marL="914400" rtl="0" algn="just">
              <a:spcBef>
                <a:spcPts val="0"/>
              </a:spcBef>
              <a:spcAft>
                <a:spcPts val="0"/>
              </a:spcAft>
              <a:buSzPts val="1800"/>
              <a:buAutoNum type="alphaLcPeriod"/>
            </a:pPr>
            <a:r>
              <a:rPr lang="en-US"/>
              <a:t>Shows how confident the model is on unseen data</a:t>
            </a:r>
            <a:endParaRPr/>
          </a:p>
          <a:p>
            <a:pPr indent="-342900" lvl="1" marL="914400" rtl="0" algn="just">
              <a:spcBef>
                <a:spcPts val="0"/>
              </a:spcBef>
              <a:spcAft>
                <a:spcPts val="0"/>
              </a:spcAft>
              <a:buSzPts val="1800"/>
              <a:buAutoNum type="alphaLcPeriod"/>
            </a:pPr>
            <a:r>
              <a:rPr lang="en-US"/>
              <a:t>Bind the predictions by column into a table</a:t>
            </a:r>
            <a:endParaRPr/>
          </a:p>
          <a:p>
            <a:pPr indent="-342900" lvl="0" marL="457200" rtl="0" algn="just">
              <a:spcBef>
                <a:spcPts val="0"/>
              </a:spcBef>
              <a:spcAft>
                <a:spcPts val="0"/>
              </a:spcAft>
              <a:buSzPts val="1800"/>
              <a:buAutoNum type="arabicPeriod"/>
            </a:pPr>
            <a:r>
              <a:rPr lang="en-US"/>
              <a:t>Search each row in binded </a:t>
            </a:r>
            <a:r>
              <a:rPr lang="en-US"/>
              <a:t>prediction</a:t>
            </a:r>
            <a:r>
              <a:rPr lang="en-US"/>
              <a:t> table (step 1.b) to select the activity with the highest probability for each observation</a:t>
            </a:r>
            <a:endParaRPr/>
          </a:p>
          <a:p>
            <a:pPr indent="-342900" lvl="1" marL="914400" rtl="0" algn="just">
              <a:spcBef>
                <a:spcPts val="0"/>
              </a:spcBef>
              <a:spcAft>
                <a:spcPts val="0"/>
              </a:spcAft>
              <a:buSzPts val="1800"/>
              <a:buAutoNum type="alphaLcPeriod"/>
            </a:pPr>
            <a:r>
              <a:rPr lang="en-US"/>
              <a:t>This is predicted data</a:t>
            </a:r>
            <a:endParaRPr/>
          </a:p>
          <a:p>
            <a:pPr indent="-342900" lvl="0" marL="457200" rtl="0" algn="just">
              <a:spcBef>
                <a:spcPts val="0"/>
              </a:spcBef>
              <a:spcAft>
                <a:spcPts val="0"/>
              </a:spcAft>
              <a:buSzPts val="1800"/>
              <a:buAutoNum type="arabicPeriod"/>
            </a:pPr>
            <a:r>
              <a:rPr lang="en-US"/>
              <a:t>Create </a:t>
            </a:r>
            <a:r>
              <a:rPr lang="en-US"/>
              <a:t>confusion</a:t>
            </a:r>
            <a:r>
              <a:rPr lang="en-US"/>
              <a:t> matrix table to </a:t>
            </a:r>
            <a:r>
              <a:rPr lang="en-US"/>
              <a:t>compare</a:t>
            </a:r>
            <a:r>
              <a:rPr lang="en-US"/>
              <a:t> </a:t>
            </a:r>
            <a:r>
              <a:rPr lang="en-US"/>
              <a:t>true</a:t>
            </a:r>
            <a:r>
              <a:rPr lang="en-US"/>
              <a:t> data with predicted data in step 2</a:t>
            </a:r>
            <a:endParaRPr/>
          </a:p>
          <a:p>
            <a:pPr indent="-342900" lvl="0" marL="457200" rtl="0" algn="just">
              <a:spcBef>
                <a:spcPts val="0"/>
              </a:spcBef>
              <a:spcAft>
                <a:spcPts val="0"/>
              </a:spcAft>
              <a:buSzPts val="1800"/>
              <a:buAutoNum type="arabicPeriod"/>
            </a:pPr>
            <a:r>
              <a:rPr lang="en-US"/>
              <a:t>Calculate the:</a:t>
            </a:r>
            <a:endParaRPr/>
          </a:p>
          <a:p>
            <a:pPr indent="-342900" lvl="1" marL="914400" rtl="0" algn="just">
              <a:spcBef>
                <a:spcPts val="0"/>
              </a:spcBef>
              <a:spcAft>
                <a:spcPts val="0"/>
              </a:spcAft>
              <a:buSzPts val="1800"/>
              <a:buAutoNum type="alphaLcPeriod"/>
            </a:pPr>
            <a:r>
              <a:rPr lang="en-US"/>
              <a:t>Precision → Percent of </a:t>
            </a:r>
            <a:r>
              <a:rPr lang="en-US"/>
              <a:t>predictions</a:t>
            </a:r>
            <a:r>
              <a:rPr lang="en-US"/>
              <a:t> that are correct</a:t>
            </a:r>
            <a:endParaRPr/>
          </a:p>
          <a:p>
            <a:pPr indent="-342900" lvl="1" marL="914400" rtl="0" algn="just">
              <a:spcBef>
                <a:spcPts val="0"/>
              </a:spcBef>
              <a:spcAft>
                <a:spcPts val="0"/>
              </a:spcAft>
              <a:buSzPts val="1800"/>
              <a:buAutoNum type="alphaLcPeriod"/>
            </a:pPr>
            <a:r>
              <a:rPr lang="en-US"/>
              <a:t>Recall → Percent of </a:t>
            </a:r>
            <a:r>
              <a:rPr lang="en-US"/>
              <a:t>relevant</a:t>
            </a:r>
            <a:r>
              <a:rPr lang="en-US"/>
              <a:t> </a:t>
            </a:r>
            <a:r>
              <a:rPr lang="en-US"/>
              <a:t>data points</a:t>
            </a:r>
            <a:r>
              <a:rPr lang="en-US"/>
              <a:t> that were correctly </a:t>
            </a:r>
            <a:r>
              <a:rPr lang="en-US"/>
              <a:t>identified</a:t>
            </a:r>
            <a:endParaRPr/>
          </a:p>
          <a:p>
            <a:pPr indent="-342900" lvl="1" marL="914400" rtl="0" algn="just">
              <a:spcBef>
                <a:spcPts val="0"/>
              </a:spcBef>
              <a:spcAft>
                <a:spcPts val="0"/>
              </a:spcAft>
              <a:buSzPts val="1800"/>
              <a:buAutoNum type="alphaLcPeriod"/>
            </a:pPr>
            <a:r>
              <a:rPr lang="en-US"/>
              <a:t>Overall Accuracy → Accuracy of the SVM model</a:t>
            </a:r>
            <a:endParaRPr/>
          </a:p>
        </p:txBody>
      </p:sp>
      <p:pic>
        <p:nvPicPr>
          <p:cNvPr id="330" name="Google Shape;330;p35"/>
          <p:cNvPicPr preferRelativeResize="0"/>
          <p:nvPr/>
        </p:nvPicPr>
        <p:blipFill>
          <a:blip r:embed="rId3">
            <a:alphaModFix/>
          </a:blip>
          <a:stretch>
            <a:fillRect/>
          </a:stretch>
        </p:blipFill>
        <p:spPr>
          <a:xfrm>
            <a:off x="3808100" y="4592750"/>
            <a:ext cx="7479851" cy="1617600"/>
          </a:xfrm>
          <a:prstGeom prst="rect">
            <a:avLst/>
          </a:prstGeom>
          <a:noFill/>
          <a:ln>
            <a:noFill/>
          </a:ln>
        </p:spPr>
      </p:pic>
      <p:sp>
        <p:nvSpPr>
          <p:cNvPr id="331" name="Google Shape;331;p35"/>
          <p:cNvSpPr txBox="1"/>
          <p:nvPr>
            <p:ph idx="3" type="body"/>
          </p:nvPr>
        </p:nvSpPr>
        <p:spPr>
          <a:xfrm>
            <a:off x="838900" y="4993700"/>
            <a:ext cx="3156300" cy="81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latin typeface="Inter"/>
                <a:ea typeface="Inter"/>
                <a:cs typeface="Inter"/>
                <a:sym typeface="Inter"/>
              </a:rPr>
              <a:t>Step (1): predict on test data </a:t>
            </a:r>
            <a:endParaRPr b="1">
              <a:latin typeface="Inter"/>
              <a:ea typeface="Inter"/>
              <a:cs typeface="Inter"/>
              <a:sym typeface="Inter"/>
            </a:endParaRPr>
          </a:p>
        </p:txBody>
      </p:sp>
      <p:sp>
        <p:nvSpPr>
          <p:cNvPr id="332" name="Google Shape;332;p35"/>
          <p:cNvSpPr txBox="1"/>
          <p:nvPr>
            <p:ph idx="1" type="subTitle"/>
          </p:nvPr>
        </p:nvSpPr>
        <p:spPr>
          <a:xfrm>
            <a:off x="5401492" y="6317425"/>
            <a:ext cx="5947500" cy="58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US"/>
              <a:t>EECS 6690 Final Project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umbia SEAS">
  <a:themeElements>
    <a:clrScheme name="Cornell ">
      <a:dk1>
        <a:srgbClr val="000000"/>
      </a:dk1>
      <a:lt1>
        <a:srgbClr val="FFFFFF"/>
      </a:lt1>
      <a:dk2>
        <a:srgbClr val="44546A"/>
      </a:dk2>
      <a:lt2>
        <a:srgbClr val="E7E6E6"/>
      </a:lt2>
      <a:accent1>
        <a:srgbClr val="002356"/>
      </a:accent1>
      <a:accent2>
        <a:srgbClr val="FEB811"/>
      </a:accent2>
      <a:accent3>
        <a:srgbClr val="AE0F26"/>
      </a:accent3>
      <a:accent4>
        <a:srgbClr val="C4D600"/>
      </a:accent4>
      <a:accent5>
        <a:srgbClr val="998B82"/>
      </a:accent5>
      <a:accent6>
        <a:srgbClr val="AAA9A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